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aleway"/>
      <p:regular r:id="rId38"/>
      <p:bold r:id="rId39"/>
      <p:italic r:id="rId40"/>
      <p:boldItalic r:id="rId41"/>
    </p:embeddedFont>
    <p:embeddedFont>
      <p:font typeface="Lato"/>
      <p:regular r:id="rId42"/>
      <p:bold r:id="rId43"/>
      <p:italic r:id="rId44"/>
      <p:boldItalic r:id="rId45"/>
    </p:embeddedFont>
    <p:embeddedFont>
      <p:font typeface="Oswald"/>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8" roundtripDataSignature="AMtx7mgNF2VUPerIx76dboHIJrpWaWOH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italic.fntdata"/><Relationship Id="rId20" Type="http://schemas.openxmlformats.org/officeDocument/2006/relationships/slide" Target="slides/slide15.xml"/><Relationship Id="rId42" Type="http://schemas.openxmlformats.org/officeDocument/2006/relationships/font" Target="fonts/Lato-regular.fntdata"/><Relationship Id="rId41" Type="http://schemas.openxmlformats.org/officeDocument/2006/relationships/font" Target="fonts/Raleway-boldItalic.fntdata"/><Relationship Id="rId22" Type="http://schemas.openxmlformats.org/officeDocument/2006/relationships/slide" Target="slides/slide17.xml"/><Relationship Id="rId44" Type="http://schemas.openxmlformats.org/officeDocument/2006/relationships/font" Target="fonts/Lato-italic.fntdata"/><Relationship Id="rId21" Type="http://schemas.openxmlformats.org/officeDocument/2006/relationships/slide" Target="slides/slide16.xml"/><Relationship Id="rId43" Type="http://schemas.openxmlformats.org/officeDocument/2006/relationships/font" Target="fonts/Lato-bold.fntdata"/><Relationship Id="rId24" Type="http://schemas.openxmlformats.org/officeDocument/2006/relationships/slide" Target="slides/slide19.xml"/><Relationship Id="rId46" Type="http://schemas.openxmlformats.org/officeDocument/2006/relationships/font" Target="fonts/Oswald-regular.fntdata"/><Relationship Id="rId23" Type="http://schemas.openxmlformats.org/officeDocument/2006/relationships/slide" Target="slides/slide18.xml"/><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customschemas.google.com/relationships/presentationmetadata" Target="metadata"/><Relationship Id="rId25" Type="http://schemas.openxmlformats.org/officeDocument/2006/relationships/slide" Target="slides/slide20.xml"/><Relationship Id="rId47" Type="http://schemas.openxmlformats.org/officeDocument/2006/relationships/font" Target="fonts/Oswald-bold.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aleway-bold.fntdata"/><Relationship Id="rId16" Type="http://schemas.openxmlformats.org/officeDocument/2006/relationships/slide" Target="slides/slide11.xml"/><Relationship Id="rId38" Type="http://schemas.openxmlformats.org/officeDocument/2006/relationships/font" Target="fonts/Raleway-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fb4342b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efb4342b8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3f2c1ffdb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3f2c1ffdb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3f2c1ffdb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3f2c1ffdb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3f2c1ffdb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3f2c1ffdb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3f2c1ffdb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3f2c1ffdb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3f2c1ffdb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3f2c1ffdb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413b418e3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413b418e3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3f2c1ffdb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3f2c1ffdb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3f2c1ffdb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3f2c1ffdb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3f2c1ffdb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3f2c1ffdb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3f2c1ffdb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3f2c1ffdb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fb4342b8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efb4342b8d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3f2c1ffdb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3f2c1ffdb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413b418e3b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413b418e3b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404684d4c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404684d4c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404684d4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404684d4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404684d4c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404684d4c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3f2c1ffdb0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3f2c1ffdb0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3f2c1ffdb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3f2c1ffdb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3f2c1ffdb0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3f2c1ffdb0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3f2c1ffdb0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3f2c1ffdb0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405f78f4c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405f78f4c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5c230bdb0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15c230bdb01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3f2c1ffdb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3f2c1ffdb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f1a1c7c82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f1a1c7c82c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41f92970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41f92970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3f2c1ffdb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3f2c1ffdb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3f2c1ffdb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3f2c1ffdb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3f2c1ffdb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3f2c1ffdb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413b418e3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413b418e3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3f2c1ffdb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3f2c1ffdb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413b418e3b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413b418e3b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9" name="Shape 9"/>
        <p:cNvGrpSpPr/>
        <p:nvPr/>
      </p:nvGrpSpPr>
      <p:grpSpPr>
        <a:xfrm>
          <a:off x="0" y="0"/>
          <a:ext cx="0" cy="0"/>
          <a:chOff x="0" y="0"/>
          <a:chExt cx="0" cy="0"/>
        </a:xfrm>
      </p:grpSpPr>
      <p:sp>
        <p:nvSpPr>
          <p:cNvPr id="10" name="Google Shape;10;p23"/>
          <p:cNvSpPr txBox="1"/>
          <p:nvPr>
            <p:ph type="ctrTitle"/>
          </p:nvPr>
        </p:nvSpPr>
        <p:spPr>
          <a:xfrm>
            <a:off x="729450" y="1322450"/>
            <a:ext cx="3787800" cy="198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500"/>
              <a:buNone/>
              <a:defRPr sz="2500">
                <a:solidFill>
                  <a:schemeClr val="dk2"/>
                </a:solidFill>
              </a:defRPr>
            </a:lvl1pPr>
            <a:lvl2pPr lvl="1" algn="l">
              <a:lnSpc>
                <a:spcPct val="100000"/>
              </a:lnSpc>
              <a:spcBef>
                <a:spcPts val="0"/>
              </a:spcBef>
              <a:spcAft>
                <a:spcPts val="0"/>
              </a:spcAft>
              <a:buClr>
                <a:schemeClr val="dk2"/>
              </a:buClr>
              <a:buSzPts val="2500"/>
              <a:buNone/>
              <a:defRPr sz="2500">
                <a:solidFill>
                  <a:schemeClr val="dk2"/>
                </a:solidFill>
              </a:defRPr>
            </a:lvl2pPr>
            <a:lvl3pPr lvl="2" algn="l">
              <a:lnSpc>
                <a:spcPct val="100000"/>
              </a:lnSpc>
              <a:spcBef>
                <a:spcPts val="0"/>
              </a:spcBef>
              <a:spcAft>
                <a:spcPts val="0"/>
              </a:spcAft>
              <a:buClr>
                <a:schemeClr val="dk2"/>
              </a:buClr>
              <a:buSzPts val="2500"/>
              <a:buNone/>
              <a:defRPr sz="2500">
                <a:solidFill>
                  <a:schemeClr val="dk2"/>
                </a:solidFill>
              </a:defRPr>
            </a:lvl3pPr>
            <a:lvl4pPr lvl="3" algn="l">
              <a:lnSpc>
                <a:spcPct val="100000"/>
              </a:lnSpc>
              <a:spcBef>
                <a:spcPts val="0"/>
              </a:spcBef>
              <a:spcAft>
                <a:spcPts val="0"/>
              </a:spcAft>
              <a:buClr>
                <a:schemeClr val="dk2"/>
              </a:buClr>
              <a:buSzPts val="2500"/>
              <a:buNone/>
              <a:defRPr sz="2500">
                <a:solidFill>
                  <a:schemeClr val="dk2"/>
                </a:solidFill>
              </a:defRPr>
            </a:lvl4pPr>
            <a:lvl5pPr lvl="4" algn="l">
              <a:lnSpc>
                <a:spcPct val="100000"/>
              </a:lnSpc>
              <a:spcBef>
                <a:spcPts val="0"/>
              </a:spcBef>
              <a:spcAft>
                <a:spcPts val="0"/>
              </a:spcAft>
              <a:buClr>
                <a:schemeClr val="dk2"/>
              </a:buClr>
              <a:buSzPts val="2500"/>
              <a:buNone/>
              <a:defRPr sz="2500">
                <a:solidFill>
                  <a:schemeClr val="dk2"/>
                </a:solidFill>
              </a:defRPr>
            </a:lvl5pPr>
            <a:lvl6pPr lvl="5" algn="l">
              <a:lnSpc>
                <a:spcPct val="100000"/>
              </a:lnSpc>
              <a:spcBef>
                <a:spcPts val="0"/>
              </a:spcBef>
              <a:spcAft>
                <a:spcPts val="0"/>
              </a:spcAft>
              <a:buClr>
                <a:schemeClr val="dk2"/>
              </a:buClr>
              <a:buSzPts val="2500"/>
              <a:buNone/>
              <a:defRPr sz="2500">
                <a:solidFill>
                  <a:schemeClr val="dk2"/>
                </a:solidFill>
              </a:defRPr>
            </a:lvl6pPr>
            <a:lvl7pPr lvl="6" algn="l">
              <a:lnSpc>
                <a:spcPct val="100000"/>
              </a:lnSpc>
              <a:spcBef>
                <a:spcPts val="0"/>
              </a:spcBef>
              <a:spcAft>
                <a:spcPts val="0"/>
              </a:spcAft>
              <a:buClr>
                <a:schemeClr val="dk2"/>
              </a:buClr>
              <a:buSzPts val="2500"/>
              <a:buNone/>
              <a:defRPr sz="2500">
                <a:solidFill>
                  <a:schemeClr val="dk2"/>
                </a:solidFill>
              </a:defRPr>
            </a:lvl7pPr>
            <a:lvl8pPr lvl="7" algn="l">
              <a:lnSpc>
                <a:spcPct val="100000"/>
              </a:lnSpc>
              <a:spcBef>
                <a:spcPts val="0"/>
              </a:spcBef>
              <a:spcAft>
                <a:spcPts val="0"/>
              </a:spcAft>
              <a:buClr>
                <a:schemeClr val="dk2"/>
              </a:buClr>
              <a:buSzPts val="2500"/>
              <a:buNone/>
              <a:defRPr sz="2500">
                <a:solidFill>
                  <a:schemeClr val="dk2"/>
                </a:solidFill>
              </a:defRPr>
            </a:lvl8pPr>
            <a:lvl9pPr lvl="8" algn="l">
              <a:lnSpc>
                <a:spcPct val="100000"/>
              </a:lnSpc>
              <a:spcBef>
                <a:spcPts val="0"/>
              </a:spcBef>
              <a:spcAft>
                <a:spcPts val="0"/>
              </a:spcAft>
              <a:buClr>
                <a:schemeClr val="dk2"/>
              </a:buClr>
              <a:buSzPts val="2500"/>
              <a:buNone/>
              <a:defRPr sz="2500">
                <a:solidFill>
                  <a:schemeClr val="dk2"/>
                </a:solidFill>
              </a:defRPr>
            </a:lvl9pPr>
          </a:lstStyle>
          <a:p/>
        </p:txBody>
      </p:sp>
      <p:sp>
        <p:nvSpPr>
          <p:cNvPr id="11" name="Google Shape;11;p23"/>
          <p:cNvSpPr txBox="1"/>
          <p:nvPr>
            <p:ph idx="1" type="subTitle"/>
          </p:nvPr>
        </p:nvSpPr>
        <p:spPr>
          <a:xfrm>
            <a:off x="729595" y="2182300"/>
            <a:ext cx="37878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400"/>
              <a:buNone/>
              <a:defRPr sz="1400">
                <a:solidFill>
                  <a:schemeClr val="dk2"/>
                </a:solidFill>
              </a:defRPr>
            </a:lvl1pPr>
            <a:lvl2pPr lvl="1" algn="l">
              <a:lnSpc>
                <a:spcPct val="100000"/>
              </a:lnSpc>
              <a:spcBef>
                <a:spcPts val="0"/>
              </a:spcBef>
              <a:spcAft>
                <a:spcPts val="0"/>
              </a:spcAft>
              <a:buClr>
                <a:schemeClr val="dk2"/>
              </a:buClr>
              <a:buSzPts val="1400"/>
              <a:buNone/>
              <a:defRPr sz="1400">
                <a:solidFill>
                  <a:schemeClr val="dk2"/>
                </a:solidFill>
              </a:defRPr>
            </a:lvl2pPr>
            <a:lvl3pPr lvl="2" algn="l">
              <a:lnSpc>
                <a:spcPct val="100000"/>
              </a:lnSpc>
              <a:spcBef>
                <a:spcPts val="0"/>
              </a:spcBef>
              <a:spcAft>
                <a:spcPts val="0"/>
              </a:spcAft>
              <a:buClr>
                <a:schemeClr val="dk2"/>
              </a:buClr>
              <a:buSzPts val="1400"/>
              <a:buNone/>
              <a:defRPr sz="1400">
                <a:solidFill>
                  <a:schemeClr val="dk2"/>
                </a:solidFill>
              </a:defRPr>
            </a:lvl3pPr>
            <a:lvl4pPr lvl="3" algn="l">
              <a:lnSpc>
                <a:spcPct val="100000"/>
              </a:lnSpc>
              <a:spcBef>
                <a:spcPts val="0"/>
              </a:spcBef>
              <a:spcAft>
                <a:spcPts val="0"/>
              </a:spcAft>
              <a:buClr>
                <a:schemeClr val="dk2"/>
              </a:buClr>
              <a:buSzPts val="1400"/>
              <a:buNone/>
              <a:defRPr sz="1400">
                <a:solidFill>
                  <a:schemeClr val="dk2"/>
                </a:solidFill>
              </a:defRPr>
            </a:lvl4pPr>
            <a:lvl5pPr lvl="4" algn="l">
              <a:lnSpc>
                <a:spcPct val="100000"/>
              </a:lnSpc>
              <a:spcBef>
                <a:spcPts val="0"/>
              </a:spcBef>
              <a:spcAft>
                <a:spcPts val="0"/>
              </a:spcAft>
              <a:buClr>
                <a:schemeClr val="dk2"/>
              </a:buClr>
              <a:buSzPts val="1400"/>
              <a:buNone/>
              <a:defRPr sz="1400">
                <a:solidFill>
                  <a:schemeClr val="dk2"/>
                </a:solidFill>
              </a:defRPr>
            </a:lvl5pPr>
            <a:lvl6pPr lvl="5" algn="l">
              <a:lnSpc>
                <a:spcPct val="100000"/>
              </a:lnSpc>
              <a:spcBef>
                <a:spcPts val="0"/>
              </a:spcBef>
              <a:spcAft>
                <a:spcPts val="0"/>
              </a:spcAft>
              <a:buClr>
                <a:schemeClr val="dk2"/>
              </a:buClr>
              <a:buSzPts val="1400"/>
              <a:buNone/>
              <a:defRPr sz="1400">
                <a:solidFill>
                  <a:schemeClr val="dk2"/>
                </a:solidFill>
              </a:defRPr>
            </a:lvl6pPr>
            <a:lvl7pPr lvl="6" algn="l">
              <a:lnSpc>
                <a:spcPct val="100000"/>
              </a:lnSpc>
              <a:spcBef>
                <a:spcPts val="0"/>
              </a:spcBef>
              <a:spcAft>
                <a:spcPts val="0"/>
              </a:spcAft>
              <a:buClr>
                <a:schemeClr val="dk2"/>
              </a:buClr>
              <a:buSzPts val="1400"/>
              <a:buNone/>
              <a:defRPr sz="1400">
                <a:solidFill>
                  <a:schemeClr val="dk2"/>
                </a:solidFill>
              </a:defRPr>
            </a:lvl7pPr>
            <a:lvl8pPr lvl="7" algn="l">
              <a:lnSpc>
                <a:spcPct val="100000"/>
              </a:lnSpc>
              <a:spcBef>
                <a:spcPts val="0"/>
              </a:spcBef>
              <a:spcAft>
                <a:spcPts val="0"/>
              </a:spcAft>
              <a:buClr>
                <a:schemeClr val="dk2"/>
              </a:buClr>
              <a:buSzPts val="1400"/>
              <a:buNone/>
              <a:defRPr sz="1400">
                <a:solidFill>
                  <a:schemeClr val="dk2"/>
                </a:solidFill>
              </a:defRPr>
            </a:lvl8pPr>
            <a:lvl9pPr lvl="8" algn="l">
              <a:lnSpc>
                <a:spcPct val="100000"/>
              </a:lnSpc>
              <a:spcBef>
                <a:spcPts val="0"/>
              </a:spcBef>
              <a:spcAft>
                <a:spcPts val="0"/>
              </a:spcAft>
              <a:buClr>
                <a:schemeClr val="dk2"/>
              </a:buClr>
              <a:buSzPts val="1400"/>
              <a:buNone/>
              <a:defRPr sz="1400">
                <a:solidFill>
                  <a:schemeClr val="dk2"/>
                </a:solidFill>
              </a:defRPr>
            </a:lvl9pPr>
          </a:lstStyle>
          <a:p/>
        </p:txBody>
      </p:sp>
      <p:sp>
        <p:nvSpPr>
          <p:cNvPr id="12" name="Google Shape;12;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3"/>
          <p:cNvGrpSpPr/>
          <p:nvPr/>
        </p:nvGrpSpPr>
        <p:grpSpPr>
          <a:xfrm>
            <a:off x="830392" y="1191256"/>
            <a:ext cx="745763" cy="45826"/>
            <a:chOff x="4580561" y="2589004"/>
            <a:chExt cx="1064464" cy="25200"/>
          </a:xfrm>
        </p:grpSpPr>
        <p:sp>
          <p:nvSpPr>
            <p:cNvPr id="14" name="Google Shape;14;p23"/>
            <p:cNvSpPr/>
            <p:nvPr/>
          </p:nvSpPr>
          <p:spPr>
            <a:xfrm rot="-5400000">
              <a:off x="5366325" y="2335504"/>
              <a:ext cx="25200" cy="532200"/>
            </a:xfrm>
            <a:prstGeom prst="rect">
              <a:avLst/>
            </a:prstGeom>
            <a:solidFill>
              <a:srgbClr val="351C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3"/>
            <p:cNvSpPr/>
            <p:nvPr/>
          </p:nvSpPr>
          <p:spPr>
            <a:xfrm rot="-5400000">
              <a:off x="4836311" y="2333254"/>
              <a:ext cx="25200" cy="5367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2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3"/>
          <p:cNvPicPr preferRelativeResize="0"/>
          <p:nvPr/>
        </p:nvPicPr>
        <p:blipFill rotWithShape="1">
          <a:blip r:embed="rId2">
            <a:alphaModFix/>
          </a:blip>
          <a:srcRect b="0" l="0" r="0" t="0"/>
          <a:stretch/>
        </p:blipFill>
        <p:spPr>
          <a:xfrm>
            <a:off x="818036" y="257881"/>
            <a:ext cx="1305874" cy="719249"/>
          </a:xfrm>
          <a:prstGeom prst="rect">
            <a:avLst/>
          </a:prstGeom>
          <a:noFill/>
          <a:ln>
            <a:noFill/>
          </a:ln>
        </p:spPr>
      </p:pic>
      <p:sp>
        <p:nvSpPr>
          <p:cNvPr id="18" name="Google Shape;18;p23"/>
          <p:cNvSpPr/>
          <p:nvPr/>
        </p:nvSpPr>
        <p:spPr>
          <a:xfrm>
            <a:off x="-1551" y="4750725"/>
            <a:ext cx="9144000" cy="396300"/>
          </a:xfrm>
          <a:prstGeom prst="rect">
            <a:avLst/>
          </a:prstGeom>
          <a:solidFill>
            <a:srgbClr val="351C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9" name="Google Shape;19;p23"/>
          <p:cNvSpPr txBox="1"/>
          <p:nvPr/>
        </p:nvSpPr>
        <p:spPr>
          <a:xfrm>
            <a:off x="346425" y="4747100"/>
            <a:ext cx="4520700" cy="394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aleway"/>
                <a:ea typeface="Raleway"/>
                <a:cs typeface="Raleway"/>
                <a:sym typeface="Raleway"/>
              </a:rPr>
              <a:t>Institut Teknologi Telkom Surabaya</a:t>
            </a:r>
            <a:endParaRPr b="1" i="0" sz="1400" u="none" cap="none" strike="noStrike">
              <a:solidFill>
                <a:srgbClr val="FFFFFF"/>
              </a:solidFill>
              <a:latin typeface="Raleway"/>
              <a:ea typeface="Raleway"/>
              <a:cs typeface="Raleway"/>
              <a:sym typeface="Raleway"/>
            </a:endParaRPr>
          </a:p>
        </p:txBody>
      </p:sp>
      <p:sp>
        <p:nvSpPr>
          <p:cNvPr id="20" name="Google Shape;20;p23"/>
          <p:cNvSpPr txBox="1"/>
          <p:nvPr/>
        </p:nvSpPr>
        <p:spPr>
          <a:xfrm>
            <a:off x="5014575" y="4819350"/>
            <a:ext cx="4053300" cy="274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Lato"/>
                <a:ea typeface="Lato"/>
                <a:cs typeface="Lato"/>
                <a:sym typeface="Lato"/>
              </a:rPr>
              <a:t>Program Studi S1 Sistem Informasi - Fakultas Teknologi Informasi dan </a:t>
            </a:r>
            <a:r>
              <a:rPr b="1" i="0" lang="en" sz="800" u="none" cap="none" strike="noStrike">
                <a:solidFill>
                  <a:schemeClr val="lt1"/>
                </a:solidFill>
                <a:latin typeface="Lato"/>
                <a:ea typeface="Lato"/>
                <a:cs typeface="Lato"/>
                <a:sym typeface="Lato"/>
              </a:rPr>
              <a:t>Bisnis</a:t>
            </a:r>
            <a:r>
              <a:rPr b="1" i="0" lang="en" sz="800" u="none" cap="none" strike="noStrike">
                <a:solidFill>
                  <a:srgbClr val="FFFFFF"/>
                </a:solidFill>
                <a:latin typeface="Lato"/>
                <a:ea typeface="Lato"/>
                <a:cs typeface="Lato"/>
                <a:sym typeface="Lato"/>
              </a:rPr>
              <a:t> | 2023</a:t>
            </a:r>
            <a:endParaRPr b="1" i="0" sz="1400" u="none" cap="none" strike="noStrike">
              <a:solidFill>
                <a:srgbClr val="FFFFFF"/>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3" name="Shape 113"/>
        <p:cNvGrpSpPr/>
        <p:nvPr/>
      </p:nvGrpSpPr>
      <p:grpSpPr>
        <a:xfrm>
          <a:off x="0" y="0"/>
          <a:ext cx="0" cy="0"/>
          <a:chOff x="0" y="0"/>
          <a:chExt cx="0" cy="0"/>
        </a:xfrm>
      </p:grpSpPr>
      <p:grpSp>
        <p:nvGrpSpPr>
          <p:cNvPr id="114" name="Google Shape;114;p31"/>
          <p:cNvGrpSpPr/>
          <p:nvPr/>
        </p:nvGrpSpPr>
        <p:grpSpPr>
          <a:xfrm>
            <a:off x="830392" y="1191256"/>
            <a:ext cx="745763" cy="45826"/>
            <a:chOff x="4580561" y="2589004"/>
            <a:chExt cx="1064464" cy="25200"/>
          </a:xfrm>
        </p:grpSpPr>
        <p:sp>
          <p:nvSpPr>
            <p:cNvPr id="115" name="Google Shape;115;p31"/>
            <p:cNvSpPr/>
            <p:nvPr/>
          </p:nvSpPr>
          <p:spPr>
            <a:xfrm rot="-5400000">
              <a:off x="5366325" y="2335504"/>
              <a:ext cx="25200" cy="532200"/>
            </a:xfrm>
            <a:prstGeom prst="rect">
              <a:avLst/>
            </a:prstGeom>
            <a:solidFill>
              <a:srgbClr val="351C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1"/>
            <p:cNvSpPr/>
            <p:nvPr/>
          </p:nvSpPr>
          <p:spPr>
            <a:xfrm rot="-5400000">
              <a:off x="4836311" y="2333254"/>
              <a:ext cx="25200" cy="5367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 name="Google Shape;117;p31"/>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118" name="Google Shape;118;p31"/>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9" name="Google Shape;119;p3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pic>
        <p:nvPicPr>
          <p:cNvPr id="120" name="Google Shape;120;p31"/>
          <p:cNvPicPr preferRelativeResize="0"/>
          <p:nvPr/>
        </p:nvPicPr>
        <p:blipFill rotWithShape="1">
          <a:blip r:embed="rId2">
            <a:alphaModFix/>
          </a:blip>
          <a:srcRect b="0" l="0" r="0" t="0"/>
          <a:stretch/>
        </p:blipFill>
        <p:spPr>
          <a:xfrm>
            <a:off x="818036" y="257881"/>
            <a:ext cx="1305874" cy="719249"/>
          </a:xfrm>
          <a:prstGeom prst="rect">
            <a:avLst/>
          </a:prstGeom>
          <a:noFill/>
          <a:ln>
            <a:noFill/>
          </a:ln>
        </p:spPr>
      </p:pic>
      <p:pic>
        <p:nvPicPr>
          <p:cNvPr descr="ic_lightbulb_green.png" id="121" name="Google Shape;121;p31"/>
          <p:cNvPicPr preferRelativeResize="0"/>
          <p:nvPr/>
        </p:nvPicPr>
        <p:blipFill rotWithShape="1">
          <a:blip r:embed="rId3">
            <a:alphaModFix/>
          </a:blip>
          <a:srcRect b="0" l="0" r="0" t="0"/>
          <a:stretch/>
        </p:blipFill>
        <p:spPr>
          <a:xfrm>
            <a:off x="8782871" y="156944"/>
            <a:ext cx="202250" cy="202275"/>
          </a:xfrm>
          <a:prstGeom prst="rect">
            <a:avLst/>
          </a:prstGeom>
          <a:noFill/>
          <a:ln>
            <a:noFill/>
          </a:ln>
        </p:spPr>
      </p:pic>
      <p:sp>
        <p:nvSpPr>
          <p:cNvPr id="122" name="Google Shape;122;p31"/>
          <p:cNvSpPr txBox="1"/>
          <p:nvPr>
            <p:ph idx="2" type="title"/>
          </p:nvPr>
        </p:nvSpPr>
        <p:spPr>
          <a:xfrm>
            <a:off x="1094010" y="85685"/>
            <a:ext cx="7688700" cy="339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2"/>
              </a:buClr>
              <a:buSzPts val="1000"/>
              <a:buFont typeface="Lato"/>
              <a:buNone/>
              <a:defRPr sz="1000">
                <a:solidFill>
                  <a:schemeClr val="dk2"/>
                </a:solidFill>
                <a:latin typeface="Lato"/>
                <a:ea typeface="Lato"/>
                <a:cs typeface="Lato"/>
                <a:sym typeface="Lato"/>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3" name="Shape 123"/>
        <p:cNvGrpSpPr/>
        <p:nvPr/>
      </p:nvGrpSpPr>
      <p:grpSpPr>
        <a:xfrm>
          <a:off x="0" y="0"/>
          <a:ext cx="0" cy="0"/>
          <a:chOff x="0" y="0"/>
          <a:chExt cx="0" cy="0"/>
        </a:xfrm>
      </p:grpSpPr>
      <p:sp>
        <p:nvSpPr>
          <p:cNvPr id="124" name="Google Shape;124;p3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5" name="Google Shape;125;p32"/>
          <p:cNvGrpSpPr/>
          <p:nvPr/>
        </p:nvGrpSpPr>
        <p:grpSpPr>
          <a:xfrm>
            <a:off x="830392" y="1191256"/>
            <a:ext cx="745763" cy="45826"/>
            <a:chOff x="4580561" y="2589004"/>
            <a:chExt cx="1064464" cy="25200"/>
          </a:xfrm>
        </p:grpSpPr>
        <p:sp>
          <p:nvSpPr>
            <p:cNvPr id="126" name="Google Shape;126;p32"/>
            <p:cNvSpPr/>
            <p:nvPr/>
          </p:nvSpPr>
          <p:spPr>
            <a:xfrm rot="-5400000">
              <a:off x="5366325" y="2335504"/>
              <a:ext cx="25200" cy="532200"/>
            </a:xfrm>
            <a:prstGeom prst="rect">
              <a:avLst/>
            </a:prstGeom>
            <a:solidFill>
              <a:srgbClr val="351C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2"/>
            <p:cNvSpPr/>
            <p:nvPr/>
          </p:nvSpPr>
          <p:spPr>
            <a:xfrm rot="-5400000">
              <a:off x="4836311" y="2333254"/>
              <a:ext cx="25200" cy="5367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8" name="Google Shape;128;p32"/>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129" name="Google Shape;129;p32"/>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30" name="Google Shape;130;p32"/>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31" name="Google Shape;131;p3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pic>
        <p:nvPicPr>
          <p:cNvPr descr="ic_lightbulb_green.png" id="132" name="Google Shape;132;p32"/>
          <p:cNvPicPr preferRelativeResize="0"/>
          <p:nvPr/>
        </p:nvPicPr>
        <p:blipFill rotWithShape="1">
          <a:blip r:embed="rId2">
            <a:alphaModFix/>
          </a:blip>
          <a:srcRect b="0" l="0" r="0" t="0"/>
          <a:stretch/>
        </p:blipFill>
        <p:spPr>
          <a:xfrm>
            <a:off x="8782871" y="156944"/>
            <a:ext cx="202250" cy="202275"/>
          </a:xfrm>
          <a:prstGeom prst="rect">
            <a:avLst/>
          </a:prstGeom>
          <a:noFill/>
          <a:ln>
            <a:noFill/>
          </a:ln>
        </p:spPr>
      </p:pic>
      <p:sp>
        <p:nvSpPr>
          <p:cNvPr id="133" name="Google Shape;133;p32"/>
          <p:cNvSpPr txBox="1"/>
          <p:nvPr>
            <p:ph idx="3" type="title"/>
          </p:nvPr>
        </p:nvSpPr>
        <p:spPr>
          <a:xfrm>
            <a:off x="1094010" y="85685"/>
            <a:ext cx="7688700" cy="339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2"/>
              </a:buClr>
              <a:buSzPts val="1000"/>
              <a:buFont typeface="Lato"/>
              <a:buNone/>
              <a:defRPr sz="1000">
                <a:solidFill>
                  <a:schemeClr val="dk2"/>
                </a:solidFill>
                <a:latin typeface="Lato"/>
                <a:ea typeface="Lato"/>
                <a:cs typeface="Lato"/>
                <a:sym typeface="Lato"/>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34" name="Shape 134"/>
        <p:cNvGrpSpPr/>
        <p:nvPr/>
      </p:nvGrpSpPr>
      <p:grpSpPr>
        <a:xfrm>
          <a:off x="0" y="0"/>
          <a:ext cx="0" cy="0"/>
          <a:chOff x="0" y="0"/>
          <a:chExt cx="0" cy="0"/>
        </a:xfrm>
      </p:grpSpPr>
      <p:pic>
        <p:nvPicPr>
          <p:cNvPr descr="Side view of hands writing in a notebook at a cafe" id="135" name="Google Shape;135;p33"/>
          <p:cNvPicPr preferRelativeResize="0"/>
          <p:nvPr/>
        </p:nvPicPr>
        <p:blipFill rotWithShape="1">
          <a:blip r:embed="rId2">
            <a:alphaModFix/>
          </a:blip>
          <a:srcRect b="26444" l="9049" r="54350" t="12064"/>
          <a:stretch/>
        </p:blipFill>
        <p:spPr>
          <a:xfrm>
            <a:off x="1" y="-50"/>
            <a:ext cx="4572000" cy="5143501"/>
          </a:xfrm>
          <a:prstGeom prst="rect">
            <a:avLst/>
          </a:prstGeom>
          <a:noFill/>
          <a:ln>
            <a:noFill/>
          </a:ln>
        </p:spPr>
      </p:pic>
      <p:sp>
        <p:nvSpPr>
          <p:cNvPr id="136" name="Google Shape;136;p33"/>
          <p:cNvSpPr/>
          <p:nvPr/>
        </p:nvSpPr>
        <p:spPr>
          <a:xfrm>
            <a:off x="1650" y="0"/>
            <a:ext cx="4568700" cy="514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7" name="Google Shape;137;p33"/>
          <p:cNvGrpSpPr/>
          <p:nvPr/>
        </p:nvGrpSpPr>
        <p:grpSpPr>
          <a:xfrm>
            <a:off x="830392" y="1191256"/>
            <a:ext cx="745763" cy="45826"/>
            <a:chOff x="4580561" y="2589004"/>
            <a:chExt cx="1064464" cy="25200"/>
          </a:xfrm>
        </p:grpSpPr>
        <p:sp>
          <p:nvSpPr>
            <p:cNvPr id="138" name="Google Shape;138;p3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 name="Google Shape;140;p33"/>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141" name="Google Shape;141;p33"/>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p:txBody>
      </p:sp>
      <p:sp>
        <p:nvSpPr>
          <p:cNvPr id="142" name="Google Shape;142;p33"/>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43" name="Google Shape;143;p33"/>
          <p:cNvSpPr txBox="1"/>
          <p:nvPr>
            <p:ph idx="12" type="sldNum"/>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pic>
        <p:nvPicPr>
          <p:cNvPr descr="ic_lightbulb_green.png" id="144" name="Google Shape;144;p33"/>
          <p:cNvPicPr preferRelativeResize="0"/>
          <p:nvPr/>
        </p:nvPicPr>
        <p:blipFill rotWithShape="1">
          <a:blip r:embed="rId3">
            <a:alphaModFix/>
          </a:blip>
          <a:srcRect b="0" l="0" r="0" t="0"/>
          <a:stretch/>
        </p:blipFill>
        <p:spPr>
          <a:xfrm>
            <a:off x="8782871" y="156944"/>
            <a:ext cx="202250" cy="202275"/>
          </a:xfrm>
          <a:prstGeom prst="rect">
            <a:avLst/>
          </a:prstGeom>
          <a:noFill/>
          <a:ln>
            <a:noFill/>
          </a:ln>
        </p:spPr>
      </p:pic>
      <p:sp>
        <p:nvSpPr>
          <p:cNvPr id="145" name="Google Shape;145;p33"/>
          <p:cNvSpPr txBox="1"/>
          <p:nvPr>
            <p:ph idx="3" type="title"/>
          </p:nvPr>
        </p:nvSpPr>
        <p:spPr>
          <a:xfrm>
            <a:off x="1094010" y="85685"/>
            <a:ext cx="7688700" cy="339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2"/>
              </a:buClr>
              <a:buSzPts val="1000"/>
              <a:buFont typeface="Lato"/>
              <a:buNone/>
              <a:defRPr sz="1000">
                <a:solidFill>
                  <a:schemeClr val="dk2"/>
                </a:solidFill>
                <a:latin typeface="Lato"/>
                <a:ea typeface="Lato"/>
                <a:cs typeface="Lato"/>
                <a:sym typeface="Lato"/>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46" name="Shape 146"/>
        <p:cNvGrpSpPr/>
        <p:nvPr/>
      </p:nvGrpSpPr>
      <p:grpSpPr>
        <a:xfrm>
          <a:off x="0" y="0"/>
          <a:ext cx="0" cy="0"/>
          <a:chOff x="0" y="0"/>
          <a:chExt cx="0" cy="0"/>
        </a:xfrm>
      </p:grpSpPr>
      <p:pic>
        <p:nvPicPr>
          <p:cNvPr id="147" name="Google Shape;147;p34"/>
          <p:cNvPicPr preferRelativeResize="0"/>
          <p:nvPr/>
        </p:nvPicPr>
        <p:blipFill rotWithShape="1">
          <a:blip r:embed="rId2">
            <a:alphaModFix/>
          </a:blip>
          <a:srcRect b="0" l="31882" r="25713" t="8095"/>
          <a:stretch/>
        </p:blipFill>
        <p:spPr>
          <a:xfrm>
            <a:off x="0" y="0"/>
            <a:ext cx="4575250" cy="5143500"/>
          </a:xfrm>
          <a:prstGeom prst="rect">
            <a:avLst/>
          </a:prstGeom>
          <a:noFill/>
          <a:ln>
            <a:noFill/>
          </a:ln>
        </p:spPr>
      </p:pic>
      <p:grpSp>
        <p:nvGrpSpPr>
          <p:cNvPr id="148" name="Google Shape;148;p34"/>
          <p:cNvGrpSpPr/>
          <p:nvPr/>
        </p:nvGrpSpPr>
        <p:grpSpPr>
          <a:xfrm>
            <a:off x="830392" y="1191256"/>
            <a:ext cx="745763" cy="45826"/>
            <a:chOff x="4580561" y="2589004"/>
            <a:chExt cx="1064464" cy="25200"/>
          </a:xfrm>
        </p:grpSpPr>
        <p:sp>
          <p:nvSpPr>
            <p:cNvPr id="149" name="Google Shape;149;p34"/>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4"/>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1" name="Google Shape;151;p34"/>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152" name="Google Shape;152;p34"/>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p:txBody>
      </p:sp>
      <p:sp>
        <p:nvSpPr>
          <p:cNvPr id="153" name="Google Shape;153;p34"/>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54" name="Google Shape;154;p3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pic>
        <p:nvPicPr>
          <p:cNvPr descr="ic_lightbulb_green.png" id="155" name="Google Shape;155;p34"/>
          <p:cNvPicPr preferRelativeResize="0"/>
          <p:nvPr/>
        </p:nvPicPr>
        <p:blipFill rotWithShape="1">
          <a:blip r:embed="rId3">
            <a:alphaModFix/>
          </a:blip>
          <a:srcRect b="0" l="0" r="0" t="0"/>
          <a:stretch/>
        </p:blipFill>
        <p:spPr>
          <a:xfrm>
            <a:off x="8782871" y="156944"/>
            <a:ext cx="202250" cy="202275"/>
          </a:xfrm>
          <a:prstGeom prst="rect">
            <a:avLst/>
          </a:prstGeom>
          <a:noFill/>
          <a:ln>
            <a:noFill/>
          </a:ln>
        </p:spPr>
      </p:pic>
      <p:sp>
        <p:nvSpPr>
          <p:cNvPr id="156" name="Google Shape;156;p34"/>
          <p:cNvSpPr txBox="1"/>
          <p:nvPr>
            <p:ph idx="3" type="title"/>
          </p:nvPr>
        </p:nvSpPr>
        <p:spPr>
          <a:xfrm>
            <a:off x="1094010" y="85685"/>
            <a:ext cx="7688700" cy="339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2"/>
              </a:buClr>
              <a:buSzPts val="1000"/>
              <a:buFont typeface="Lato"/>
              <a:buNone/>
              <a:defRPr sz="1000">
                <a:solidFill>
                  <a:schemeClr val="dk2"/>
                </a:solidFill>
                <a:latin typeface="Lato"/>
                <a:ea typeface="Lato"/>
                <a:cs typeface="Lato"/>
                <a:sym typeface="Lato"/>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351C75"/>
        </a:solidFill>
      </p:bgPr>
    </p:bg>
    <p:spTree>
      <p:nvGrpSpPr>
        <p:cNvPr id="157" name="Shape 157"/>
        <p:cNvGrpSpPr/>
        <p:nvPr/>
      </p:nvGrpSpPr>
      <p:grpSpPr>
        <a:xfrm>
          <a:off x="0" y="0"/>
          <a:ext cx="0" cy="0"/>
          <a:chOff x="0" y="0"/>
          <a:chExt cx="0" cy="0"/>
        </a:xfrm>
      </p:grpSpPr>
      <p:grpSp>
        <p:nvGrpSpPr>
          <p:cNvPr id="158" name="Google Shape;158;p36"/>
          <p:cNvGrpSpPr/>
          <p:nvPr/>
        </p:nvGrpSpPr>
        <p:grpSpPr>
          <a:xfrm>
            <a:off x="830392" y="4169130"/>
            <a:ext cx="745763" cy="45826"/>
            <a:chOff x="4580561" y="2589004"/>
            <a:chExt cx="1064464" cy="25200"/>
          </a:xfrm>
        </p:grpSpPr>
        <p:sp>
          <p:nvSpPr>
            <p:cNvPr id="159" name="Google Shape;159;p3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1" name="Google Shape;161;p36"/>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62" name="Google Shape;162;p36"/>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163" name="Google Shape;163;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grpSp>
        <p:nvGrpSpPr>
          <p:cNvPr id="164" name="Google Shape;164;p36"/>
          <p:cNvGrpSpPr/>
          <p:nvPr/>
        </p:nvGrpSpPr>
        <p:grpSpPr>
          <a:xfrm>
            <a:off x="818032" y="257875"/>
            <a:ext cx="1310094" cy="719255"/>
            <a:chOff x="818032" y="257875"/>
            <a:chExt cx="1310094" cy="719255"/>
          </a:xfrm>
        </p:grpSpPr>
        <p:pic>
          <p:nvPicPr>
            <p:cNvPr id="165" name="Google Shape;165;p36"/>
            <p:cNvPicPr preferRelativeResize="0"/>
            <p:nvPr/>
          </p:nvPicPr>
          <p:blipFill rotWithShape="1">
            <a:blip r:embed="rId2">
              <a:alphaModFix/>
            </a:blip>
            <a:srcRect b="0" l="0" r="0" t="0"/>
            <a:stretch/>
          </p:blipFill>
          <p:spPr>
            <a:xfrm>
              <a:off x="818036" y="257881"/>
              <a:ext cx="1305874" cy="719249"/>
            </a:xfrm>
            <a:prstGeom prst="rect">
              <a:avLst/>
            </a:prstGeom>
            <a:noFill/>
            <a:ln>
              <a:noFill/>
            </a:ln>
          </p:spPr>
        </p:pic>
        <p:pic>
          <p:nvPicPr>
            <p:cNvPr id="166" name="Google Shape;166;p36"/>
            <p:cNvPicPr preferRelativeResize="0"/>
            <p:nvPr/>
          </p:nvPicPr>
          <p:blipFill rotWithShape="1">
            <a:blip r:embed="rId3">
              <a:alphaModFix/>
            </a:blip>
            <a:srcRect b="0" l="0" r="63552" t="0"/>
            <a:stretch/>
          </p:blipFill>
          <p:spPr>
            <a:xfrm>
              <a:off x="818032" y="257875"/>
              <a:ext cx="475950" cy="719249"/>
            </a:xfrm>
            <a:prstGeom prst="rect">
              <a:avLst/>
            </a:prstGeom>
            <a:noFill/>
            <a:ln>
              <a:noFill/>
            </a:ln>
          </p:spPr>
        </p:pic>
        <p:pic>
          <p:nvPicPr>
            <p:cNvPr id="167" name="Google Shape;167;p36"/>
            <p:cNvPicPr preferRelativeResize="0"/>
            <p:nvPr/>
          </p:nvPicPr>
          <p:blipFill rotWithShape="1">
            <a:blip r:embed="rId3">
              <a:alphaModFix/>
            </a:blip>
            <a:srcRect b="1" l="31043" r="0" t="81753"/>
            <a:stretch/>
          </p:blipFill>
          <p:spPr>
            <a:xfrm>
              <a:off x="1227677" y="845894"/>
              <a:ext cx="900449" cy="131224"/>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8" name="Shape 168"/>
        <p:cNvGrpSpPr/>
        <p:nvPr/>
      </p:nvGrpSpPr>
      <p:grpSpPr>
        <a:xfrm>
          <a:off x="0" y="0"/>
          <a:ext cx="0" cy="0"/>
          <a:chOff x="0" y="0"/>
          <a:chExt cx="0" cy="0"/>
        </a:xfrm>
      </p:grpSpPr>
      <p:sp>
        <p:nvSpPr>
          <p:cNvPr id="169" name="Google Shape;169;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pic>
        <p:nvPicPr>
          <p:cNvPr descr="ic_lightbulb_green.png" id="170" name="Google Shape;170;p37"/>
          <p:cNvPicPr preferRelativeResize="0"/>
          <p:nvPr/>
        </p:nvPicPr>
        <p:blipFill rotWithShape="1">
          <a:blip r:embed="rId2">
            <a:alphaModFix/>
          </a:blip>
          <a:srcRect b="0" l="0" r="0" t="0"/>
          <a:stretch/>
        </p:blipFill>
        <p:spPr>
          <a:xfrm>
            <a:off x="8782871" y="156944"/>
            <a:ext cx="202250" cy="202275"/>
          </a:xfrm>
          <a:prstGeom prst="rect">
            <a:avLst/>
          </a:prstGeom>
          <a:noFill/>
          <a:ln>
            <a:noFill/>
          </a:ln>
        </p:spPr>
      </p:pic>
      <p:sp>
        <p:nvSpPr>
          <p:cNvPr id="171" name="Google Shape;171;p37"/>
          <p:cNvSpPr txBox="1"/>
          <p:nvPr>
            <p:ph type="title"/>
          </p:nvPr>
        </p:nvSpPr>
        <p:spPr>
          <a:xfrm>
            <a:off x="1094010" y="85685"/>
            <a:ext cx="7688700" cy="339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2"/>
              </a:buClr>
              <a:buSzPts val="1000"/>
              <a:buFont typeface="Lato"/>
              <a:buNone/>
              <a:defRPr sz="1000">
                <a:solidFill>
                  <a:schemeClr val="dk2"/>
                </a:solidFill>
                <a:latin typeface="Lato"/>
                <a:ea typeface="Lato"/>
                <a:cs typeface="Lato"/>
                <a:sym typeface="Lato"/>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351C75"/>
        </a:solidFill>
      </p:bgPr>
    </p:bg>
    <p:spTree>
      <p:nvGrpSpPr>
        <p:cNvPr id="21" name="Shape 21"/>
        <p:cNvGrpSpPr/>
        <p:nvPr/>
      </p:nvGrpSpPr>
      <p:grpSpPr>
        <a:xfrm>
          <a:off x="0" y="0"/>
          <a:ext cx="0" cy="0"/>
          <a:chOff x="0" y="0"/>
          <a:chExt cx="0" cy="0"/>
        </a:xfrm>
      </p:grpSpPr>
      <p:grpSp>
        <p:nvGrpSpPr>
          <p:cNvPr id="22" name="Google Shape;22;p24"/>
          <p:cNvGrpSpPr/>
          <p:nvPr/>
        </p:nvGrpSpPr>
        <p:grpSpPr>
          <a:xfrm>
            <a:off x="830392" y="1191256"/>
            <a:ext cx="745763" cy="45826"/>
            <a:chOff x="4580561" y="2589004"/>
            <a:chExt cx="1064464" cy="25200"/>
          </a:xfrm>
        </p:grpSpPr>
        <p:sp>
          <p:nvSpPr>
            <p:cNvPr id="23" name="Google Shape;23;p2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 name="Google Shape;25;p24"/>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26" name="Google Shape;26;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grpSp>
        <p:nvGrpSpPr>
          <p:cNvPr id="27" name="Google Shape;27;p24"/>
          <p:cNvGrpSpPr/>
          <p:nvPr/>
        </p:nvGrpSpPr>
        <p:grpSpPr>
          <a:xfrm>
            <a:off x="818032" y="257875"/>
            <a:ext cx="1310094" cy="719255"/>
            <a:chOff x="818032" y="257875"/>
            <a:chExt cx="1310094" cy="719255"/>
          </a:xfrm>
        </p:grpSpPr>
        <p:pic>
          <p:nvPicPr>
            <p:cNvPr id="28" name="Google Shape;28;p24"/>
            <p:cNvPicPr preferRelativeResize="0"/>
            <p:nvPr/>
          </p:nvPicPr>
          <p:blipFill rotWithShape="1">
            <a:blip r:embed="rId2">
              <a:alphaModFix/>
            </a:blip>
            <a:srcRect b="0" l="0" r="0" t="0"/>
            <a:stretch/>
          </p:blipFill>
          <p:spPr>
            <a:xfrm>
              <a:off x="818036" y="257881"/>
              <a:ext cx="1305874" cy="719249"/>
            </a:xfrm>
            <a:prstGeom prst="rect">
              <a:avLst/>
            </a:prstGeom>
            <a:noFill/>
            <a:ln>
              <a:noFill/>
            </a:ln>
          </p:spPr>
        </p:pic>
        <p:pic>
          <p:nvPicPr>
            <p:cNvPr id="29" name="Google Shape;29;p24"/>
            <p:cNvPicPr preferRelativeResize="0"/>
            <p:nvPr/>
          </p:nvPicPr>
          <p:blipFill rotWithShape="1">
            <a:blip r:embed="rId3">
              <a:alphaModFix/>
            </a:blip>
            <a:srcRect b="0" l="0" r="63552" t="0"/>
            <a:stretch/>
          </p:blipFill>
          <p:spPr>
            <a:xfrm>
              <a:off x="818032" y="257875"/>
              <a:ext cx="475950" cy="719249"/>
            </a:xfrm>
            <a:prstGeom prst="rect">
              <a:avLst/>
            </a:prstGeom>
            <a:noFill/>
            <a:ln>
              <a:noFill/>
            </a:ln>
          </p:spPr>
        </p:pic>
        <p:pic>
          <p:nvPicPr>
            <p:cNvPr id="30" name="Google Shape;30;p24"/>
            <p:cNvPicPr preferRelativeResize="0"/>
            <p:nvPr/>
          </p:nvPicPr>
          <p:blipFill rotWithShape="1">
            <a:blip r:embed="rId3">
              <a:alphaModFix/>
            </a:blip>
            <a:srcRect b="1" l="31043" r="0" t="81753"/>
            <a:stretch/>
          </p:blipFill>
          <p:spPr>
            <a:xfrm>
              <a:off x="1227677" y="845894"/>
              <a:ext cx="900449" cy="13122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1C75"/>
        </a:solidFill>
      </p:bgPr>
    </p:bg>
    <p:spTree>
      <p:nvGrpSpPr>
        <p:cNvPr id="31" name="Shape 31"/>
        <p:cNvGrpSpPr/>
        <p:nvPr/>
      </p:nvGrpSpPr>
      <p:grpSpPr>
        <a:xfrm>
          <a:off x="0" y="0"/>
          <a:ext cx="0" cy="0"/>
          <a:chOff x="0" y="0"/>
          <a:chExt cx="0" cy="0"/>
        </a:xfrm>
      </p:grpSpPr>
      <p:grpSp>
        <p:nvGrpSpPr>
          <p:cNvPr id="32" name="Google Shape;32;p25"/>
          <p:cNvGrpSpPr/>
          <p:nvPr/>
        </p:nvGrpSpPr>
        <p:grpSpPr>
          <a:xfrm>
            <a:off x="830392" y="4169130"/>
            <a:ext cx="745763" cy="45826"/>
            <a:chOff x="4580561" y="2589004"/>
            <a:chExt cx="1064464" cy="25200"/>
          </a:xfrm>
        </p:grpSpPr>
        <p:sp>
          <p:nvSpPr>
            <p:cNvPr id="33" name="Google Shape;33;p2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 name="Google Shape;35;p25"/>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36" name="Google Shape;36;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grpSp>
        <p:nvGrpSpPr>
          <p:cNvPr id="37" name="Google Shape;37;p25"/>
          <p:cNvGrpSpPr/>
          <p:nvPr/>
        </p:nvGrpSpPr>
        <p:grpSpPr>
          <a:xfrm>
            <a:off x="818032" y="257875"/>
            <a:ext cx="1310094" cy="719255"/>
            <a:chOff x="818032" y="257875"/>
            <a:chExt cx="1310094" cy="719255"/>
          </a:xfrm>
        </p:grpSpPr>
        <p:pic>
          <p:nvPicPr>
            <p:cNvPr id="38" name="Google Shape;38;p25"/>
            <p:cNvPicPr preferRelativeResize="0"/>
            <p:nvPr/>
          </p:nvPicPr>
          <p:blipFill rotWithShape="1">
            <a:blip r:embed="rId2">
              <a:alphaModFix/>
            </a:blip>
            <a:srcRect b="0" l="0" r="0" t="0"/>
            <a:stretch/>
          </p:blipFill>
          <p:spPr>
            <a:xfrm>
              <a:off x="818036" y="257881"/>
              <a:ext cx="1305874" cy="719249"/>
            </a:xfrm>
            <a:prstGeom prst="rect">
              <a:avLst/>
            </a:prstGeom>
            <a:noFill/>
            <a:ln>
              <a:noFill/>
            </a:ln>
          </p:spPr>
        </p:pic>
        <p:pic>
          <p:nvPicPr>
            <p:cNvPr id="39" name="Google Shape;39;p25"/>
            <p:cNvPicPr preferRelativeResize="0"/>
            <p:nvPr/>
          </p:nvPicPr>
          <p:blipFill rotWithShape="1">
            <a:blip r:embed="rId3">
              <a:alphaModFix/>
            </a:blip>
            <a:srcRect b="0" l="0" r="63552" t="0"/>
            <a:stretch/>
          </p:blipFill>
          <p:spPr>
            <a:xfrm>
              <a:off x="818032" y="257875"/>
              <a:ext cx="475950" cy="719249"/>
            </a:xfrm>
            <a:prstGeom prst="rect">
              <a:avLst/>
            </a:prstGeom>
            <a:noFill/>
            <a:ln>
              <a:noFill/>
            </a:ln>
          </p:spPr>
        </p:pic>
        <p:pic>
          <p:nvPicPr>
            <p:cNvPr id="40" name="Google Shape;40;p25"/>
            <p:cNvPicPr preferRelativeResize="0"/>
            <p:nvPr/>
          </p:nvPicPr>
          <p:blipFill rotWithShape="1">
            <a:blip r:embed="rId3">
              <a:alphaModFix/>
            </a:blip>
            <a:srcRect b="1" l="31043" r="0" t="81753"/>
            <a:stretch/>
          </p:blipFill>
          <p:spPr>
            <a:xfrm>
              <a:off x="1227677" y="845894"/>
              <a:ext cx="900449" cy="131224"/>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sp>
        <p:nvSpPr>
          <p:cNvPr id="42" name="Google Shape;42;p26"/>
          <p:cNvSpPr/>
          <p:nvPr/>
        </p:nvSpPr>
        <p:spPr>
          <a:xfrm>
            <a:off x="0" y="0"/>
            <a:ext cx="9144000" cy="487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 name="Google Shape;43;p26"/>
          <p:cNvGrpSpPr/>
          <p:nvPr/>
        </p:nvGrpSpPr>
        <p:grpSpPr>
          <a:xfrm>
            <a:off x="830392" y="1191256"/>
            <a:ext cx="745763" cy="45826"/>
            <a:chOff x="4580561" y="2589004"/>
            <a:chExt cx="1064464" cy="25200"/>
          </a:xfrm>
        </p:grpSpPr>
        <p:sp>
          <p:nvSpPr>
            <p:cNvPr id="44" name="Google Shape;44;p26"/>
            <p:cNvSpPr/>
            <p:nvPr/>
          </p:nvSpPr>
          <p:spPr>
            <a:xfrm rot="-5400000">
              <a:off x="5366325" y="2335504"/>
              <a:ext cx="25200" cy="532200"/>
            </a:xfrm>
            <a:prstGeom prst="rect">
              <a:avLst/>
            </a:prstGeom>
            <a:solidFill>
              <a:srgbClr val="351C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6"/>
            <p:cNvSpPr/>
            <p:nvPr/>
          </p:nvSpPr>
          <p:spPr>
            <a:xfrm rot="-5400000">
              <a:off x="4836311" y="2333254"/>
              <a:ext cx="25200" cy="5367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 name="Google Shape;46;p26"/>
          <p:cNvSpPr txBox="1"/>
          <p:nvPr>
            <p:ph type="title"/>
          </p:nvPr>
        </p:nvSpPr>
        <p:spPr>
          <a:xfrm>
            <a:off x="729450" y="480450"/>
            <a:ext cx="7688700" cy="535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47" name="Google Shape;47;p26"/>
          <p:cNvSpPr txBox="1"/>
          <p:nvPr>
            <p:ph idx="1" type="body"/>
          </p:nvPr>
        </p:nvSpPr>
        <p:spPr>
          <a:xfrm>
            <a:off x="729450" y="13930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dk2"/>
              </a:buClr>
              <a:buSzPts val="1300"/>
              <a:buChar char="●"/>
              <a:defRPr>
                <a:solidFill>
                  <a:schemeClr val="dk2"/>
                </a:solidFill>
              </a:defRPr>
            </a:lvl1pPr>
            <a:lvl2pPr indent="-298450" lvl="1" marL="914400" algn="l">
              <a:lnSpc>
                <a:spcPct val="115000"/>
              </a:lnSpc>
              <a:spcBef>
                <a:spcPts val="1600"/>
              </a:spcBef>
              <a:spcAft>
                <a:spcPts val="0"/>
              </a:spcAft>
              <a:buClr>
                <a:schemeClr val="dk2"/>
              </a:buClr>
              <a:buSzPts val="1100"/>
              <a:buChar char="○"/>
              <a:defRPr>
                <a:solidFill>
                  <a:schemeClr val="dk2"/>
                </a:solidFill>
              </a:defRPr>
            </a:lvl2pPr>
            <a:lvl3pPr indent="-298450" lvl="2" marL="1371600" algn="l">
              <a:lnSpc>
                <a:spcPct val="115000"/>
              </a:lnSpc>
              <a:spcBef>
                <a:spcPts val="1600"/>
              </a:spcBef>
              <a:spcAft>
                <a:spcPts val="0"/>
              </a:spcAft>
              <a:buClr>
                <a:schemeClr val="dk2"/>
              </a:buClr>
              <a:buSzPts val="1100"/>
              <a:buChar char="■"/>
              <a:defRPr>
                <a:solidFill>
                  <a:schemeClr val="dk2"/>
                </a:solidFill>
              </a:defRPr>
            </a:lvl3pPr>
            <a:lvl4pPr indent="-298450" lvl="3" marL="1828800" algn="l">
              <a:lnSpc>
                <a:spcPct val="115000"/>
              </a:lnSpc>
              <a:spcBef>
                <a:spcPts val="1600"/>
              </a:spcBef>
              <a:spcAft>
                <a:spcPts val="0"/>
              </a:spcAft>
              <a:buClr>
                <a:schemeClr val="dk2"/>
              </a:buClr>
              <a:buSzPts val="1100"/>
              <a:buChar char="●"/>
              <a:defRPr>
                <a:solidFill>
                  <a:schemeClr val="dk2"/>
                </a:solidFill>
              </a:defRPr>
            </a:lvl4pPr>
            <a:lvl5pPr indent="-298450" lvl="4" marL="2286000" algn="l">
              <a:lnSpc>
                <a:spcPct val="115000"/>
              </a:lnSpc>
              <a:spcBef>
                <a:spcPts val="1600"/>
              </a:spcBef>
              <a:spcAft>
                <a:spcPts val="0"/>
              </a:spcAft>
              <a:buClr>
                <a:schemeClr val="dk2"/>
              </a:buClr>
              <a:buSzPts val="1100"/>
              <a:buChar char="○"/>
              <a:defRPr>
                <a:solidFill>
                  <a:schemeClr val="dk2"/>
                </a:solidFill>
              </a:defRPr>
            </a:lvl5pPr>
            <a:lvl6pPr indent="-298450" lvl="5" marL="2743200" algn="l">
              <a:lnSpc>
                <a:spcPct val="115000"/>
              </a:lnSpc>
              <a:spcBef>
                <a:spcPts val="1600"/>
              </a:spcBef>
              <a:spcAft>
                <a:spcPts val="0"/>
              </a:spcAft>
              <a:buClr>
                <a:schemeClr val="dk2"/>
              </a:buClr>
              <a:buSzPts val="1100"/>
              <a:buChar char="■"/>
              <a:defRPr>
                <a:solidFill>
                  <a:schemeClr val="dk2"/>
                </a:solidFill>
              </a:defRPr>
            </a:lvl6pPr>
            <a:lvl7pPr indent="-298450" lvl="6" marL="3200400" algn="l">
              <a:lnSpc>
                <a:spcPct val="115000"/>
              </a:lnSpc>
              <a:spcBef>
                <a:spcPts val="1600"/>
              </a:spcBef>
              <a:spcAft>
                <a:spcPts val="0"/>
              </a:spcAft>
              <a:buClr>
                <a:schemeClr val="dk2"/>
              </a:buClr>
              <a:buSzPts val="1100"/>
              <a:buChar char="●"/>
              <a:defRPr>
                <a:solidFill>
                  <a:schemeClr val="dk2"/>
                </a:solidFill>
              </a:defRPr>
            </a:lvl7pPr>
            <a:lvl8pPr indent="-298450" lvl="7" marL="3657600" algn="l">
              <a:lnSpc>
                <a:spcPct val="115000"/>
              </a:lnSpc>
              <a:spcBef>
                <a:spcPts val="1600"/>
              </a:spcBef>
              <a:spcAft>
                <a:spcPts val="0"/>
              </a:spcAft>
              <a:buClr>
                <a:schemeClr val="dk2"/>
              </a:buClr>
              <a:buSzPts val="1100"/>
              <a:buChar char="○"/>
              <a:defRPr>
                <a:solidFill>
                  <a:schemeClr val="dk2"/>
                </a:solidFill>
              </a:defRPr>
            </a:lvl8pPr>
            <a:lvl9pPr indent="-298450" lvl="8" marL="4114800" algn="l">
              <a:lnSpc>
                <a:spcPct val="115000"/>
              </a:lnSpc>
              <a:spcBef>
                <a:spcPts val="1600"/>
              </a:spcBef>
              <a:spcAft>
                <a:spcPts val="1600"/>
              </a:spcAft>
              <a:buClr>
                <a:schemeClr val="dk2"/>
              </a:buClr>
              <a:buSzPts val="1100"/>
              <a:buChar char="■"/>
              <a:defRPr>
                <a:solidFill>
                  <a:schemeClr val="dk2"/>
                </a:solidFill>
              </a:defRPr>
            </a:lvl9pPr>
          </a:lstStyle>
          <a:p/>
        </p:txBody>
      </p:sp>
      <p:sp>
        <p:nvSpPr>
          <p:cNvPr id="48" name="Google Shape;48;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26"/>
          <p:cNvPicPr preferRelativeResize="0"/>
          <p:nvPr/>
        </p:nvPicPr>
        <p:blipFill rotWithShape="1">
          <a:blip r:embed="rId2">
            <a:alphaModFix/>
          </a:blip>
          <a:srcRect b="0" l="0" r="0" t="0"/>
          <a:stretch/>
        </p:blipFill>
        <p:spPr>
          <a:xfrm>
            <a:off x="818036" y="257881"/>
            <a:ext cx="1305874" cy="719249"/>
          </a:xfrm>
          <a:prstGeom prst="rect">
            <a:avLst/>
          </a:prstGeom>
          <a:noFill/>
          <a:ln>
            <a:noFill/>
          </a:ln>
        </p:spPr>
      </p:pic>
      <p:sp>
        <p:nvSpPr>
          <p:cNvPr id="50" name="Google Shape;50;p26"/>
          <p:cNvSpPr/>
          <p:nvPr/>
        </p:nvSpPr>
        <p:spPr>
          <a:xfrm>
            <a:off x="-1551" y="4750725"/>
            <a:ext cx="9144000" cy="396300"/>
          </a:xfrm>
          <a:prstGeom prst="rect">
            <a:avLst/>
          </a:prstGeom>
          <a:solidFill>
            <a:srgbClr val="351C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51" name="Google Shape;51;p26"/>
          <p:cNvSpPr txBox="1"/>
          <p:nvPr/>
        </p:nvSpPr>
        <p:spPr>
          <a:xfrm>
            <a:off x="346425" y="4747100"/>
            <a:ext cx="4520700" cy="394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aleway"/>
                <a:ea typeface="Raleway"/>
                <a:cs typeface="Raleway"/>
                <a:sym typeface="Raleway"/>
              </a:rPr>
              <a:t>Institut Teknologi Telkom Surabaya</a:t>
            </a:r>
            <a:endParaRPr b="1" i="0" sz="1400" u="none" cap="none" strike="noStrike">
              <a:solidFill>
                <a:srgbClr val="FFFFFF"/>
              </a:solidFill>
              <a:latin typeface="Raleway"/>
              <a:ea typeface="Raleway"/>
              <a:cs typeface="Raleway"/>
              <a:sym typeface="Raleway"/>
            </a:endParaRPr>
          </a:p>
        </p:txBody>
      </p:sp>
      <p:sp>
        <p:nvSpPr>
          <p:cNvPr id="52" name="Google Shape;52;p26"/>
          <p:cNvSpPr txBox="1"/>
          <p:nvPr/>
        </p:nvSpPr>
        <p:spPr>
          <a:xfrm>
            <a:off x="5014575" y="4819350"/>
            <a:ext cx="4053300" cy="274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Lato"/>
                <a:ea typeface="Lato"/>
                <a:cs typeface="Lato"/>
                <a:sym typeface="Lato"/>
              </a:rPr>
              <a:t>Program Studi S1 Sistem Informasi - Fakultas Teknologi Informasi dan </a:t>
            </a:r>
            <a:r>
              <a:rPr b="1" i="0" lang="en" sz="800" u="none" cap="none" strike="noStrike">
                <a:solidFill>
                  <a:schemeClr val="lt1"/>
                </a:solidFill>
                <a:latin typeface="Lato"/>
                <a:ea typeface="Lato"/>
                <a:cs typeface="Lato"/>
                <a:sym typeface="Lato"/>
              </a:rPr>
              <a:t>Bisnis</a:t>
            </a:r>
            <a:r>
              <a:rPr b="1" i="0" lang="en" sz="800" u="none" cap="none" strike="noStrike">
                <a:solidFill>
                  <a:srgbClr val="FFFFFF"/>
                </a:solidFill>
                <a:latin typeface="Lato"/>
                <a:ea typeface="Lato"/>
                <a:cs typeface="Lato"/>
                <a:sym typeface="Lato"/>
              </a:rPr>
              <a:t> | 2023</a:t>
            </a:r>
            <a:endParaRPr b="1" i="0" sz="1400" u="none" cap="none" strike="noStrike">
              <a:solidFill>
                <a:srgbClr val="FFFFFF"/>
              </a:solidFill>
              <a:latin typeface="Lato"/>
              <a:ea typeface="Lato"/>
              <a:cs typeface="Lato"/>
              <a:sym typeface="Lato"/>
            </a:endParaRPr>
          </a:p>
        </p:txBody>
      </p:sp>
      <p:pic>
        <p:nvPicPr>
          <p:cNvPr descr="ic_lightbulb_green.png" id="53" name="Google Shape;53;p26"/>
          <p:cNvPicPr preferRelativeResize="0"/>
          <p:nvPr/>
        </p:nvPicPr>
        <p:blipFill rotWithShape="1">
          <a:blip r:embed="rId3">
            <a:alphaModFix/>
          </a:blip>
          <a:srcRect b="0" l="0" r="0" t="0"/>
          <a:stretch/>
        </p:blipFill>
        <p:spPr>
          <a:xfrm>
            <a:off x="8782871" y="156944"/>
            <a:ext cx="202250" cy="202275"/>
          </a:xfrm>
          <a:prstGeom prst="rect">
            <a:avLst/>
          </a:prstGeom>
          <a:noFill/>
          <a:ln>
            <a:noFill/>
          </a:ln>
        </p:spPr>
      </p:pic>
      <p:sp>
        <p:nvSpPr>
          <p:cNvPr id="54" name="Google Shape;54;p26"/>
          <p:cNvSpPr txBox="1"/>
          <p:nvPr/>
        </p:nvSpPr>
        <p:spPr>
          <a:xfrm>
            <a:off x="5292900" y="1726350"/>
            <a:ext cx="238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55" name="Google Shape;55;p26"/>
          <p:cNvSpPr txBox="1"/>
          <p:nvPr>
            <p:ph idx="2" type="title"/>
          </p:nvPr>
        </p:nvSpPr>
        <p:spPr>
          <a:xfrm>
            <a:off x="1094010" y="85685"/>
            <a:ext cx="7688700" cy="339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2"/>
              </a:buClr>
              <a:buSzPts val="1000"/>
              <a:buFont typeface="Lato"/>
              <a:buNone/>
              <a:defRPr sz="1000">
                <a:solidFill>
                  <a:schemeClr val="dk2"/>
                </a:solidFill>
                <a:latin typeface="Lato"/>
                <a:ea typeface="Lato"/>
                <a:cs typeface="Lato"/>
                <a:sym typeface="Lato"/>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sp>
        <p:nvSpPr>
          <p:cNvPr id="57" name="Google Shape;57;p35"/>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58" name="Google Shape;58;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pic>
        <p:nvPicPr>
          <p:cNvPr descr="ic_lightbulb_green.png" id="59" name="Google Shape;59;p35"/>
          <p:cNvPicPr preferRelativeResize="0"/>
          <p:nvPr/>
        </p:nvPicPr>
        <p:blipFill rotWithShape="1">
          <a:blip r:embed="rId2">
            <a:alphaModFix/>
          </a:blip>
          <a:srcRect b="0" l="0" r="0" t="0"/>
          <a:stretch/>
        </p:blipFill>
        <p:spPr>
          <a:xfrm>
            <a:off x="8782871" y="156944"/>
            <a:ext cx="202250" cy="202275"/>
          </a:xfrm>
          <a:prstGeom prst="rect">
            <a:avLst/>
          </a:prstGeom>
          <a:noFill/>
          <a:ln>
            <a:noFill/>
          </a:ln>
        </p:spPr>
      </p:pic>
      <p:sp>
        <p:nvSpPr>
          <p:cNvPr id="60" name="Google Shape;60;p35"/>
          <p:cNvSpPr txBox="1"/>
          <p:nvPr>
            <p:ph type="title"/>
          </p:nvPr>
        </p:nvSpPr>
        <p:spPr>
          <a:xfrm>
            <a:off x="1094010" y="85685"/>
            <a:ext cx="7688700" cy="339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2"/>
              </a:buClr>
              <a:buSzPts val="1000"/>
              <a:buFont typeface="Lato"/>
              <a:buNone/>
              <a:defRPr sz="1000">
                <a:solidFill>
                  <a:schemeClr val="dk2"/>
                </a:solidFill>
                <a:latin typeface="Lato"/>
                <a:ea typeface="Lato"/>
                <a:cs typeface="Lato"/>
                <a:sym typeface="Lato"/>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1"/>
        </a:solidFill>
      </p:bgPr>
    </p:bg>
    <p:spTree>
      <p:nvGrpSpPr>
        <p:cNvPr id="61" name="Shape 61"/>
        <p:cNvGrpSpPr/>
        <p:nvPr/>
      </p:nvGrpSpPr>
      <p:grpSpPr>
        <a:xfrm>
          <a:off x="0" y="0"/>
          <a:ext cx="0" cy="0"/>
          <a:chOff x="0" y="0"/>
          <a:chExt cx="0" cy="0"/>
        </a:xfrm>
      </p:grpSpPr>
      <p:sp>
        <p:nvSpPr>
          <p:cNvPr id="62" name="Google Shape;62;p27"/>
          <p:cNvSpPr txBox="1"/>
          <p:nvPr>
            <p:ph type="ctrTitle"/>
          </p:nvPr>
        </p:nvSpPr>
        <p:spPr>
          <a:xfrm>
            <a:off x="729450" y="1322450"/>
            <a:ext cx="3787800" cy="198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000"/>
              <a:buNone/>
              <a:defRPr sz="4000">
                <a:solidFill>
                  <a:schemeClr val="dk2"/>
                </a:solidFill>
              </a:defRPr>
            </a:lvl1pPr>
            <a:lvl2pPr lvl="1" algn="l">
              <a:lnSpc>
                <a:spcPct val="100000"/>
              </a:lnSpc>
              <a:spcBef>
                <a:spcPts val="0"/>
              </a:spcBef>
              <a:spcAft>
                <a:spcPts val="0"/>
              </a:spcAft>
              <a:buClr>
                <a:schemeClr val="dk2"/>
              </a:buClr>
              <a:buSzPts val="4000"/>
              <a:buNone/>
              <a:defRPr sz="4000">
                <a:solidFill>
                  <a:schemeClr val="dk2"/>
                </a:solidFill>
              </a:defRPr>
            </a:lvl2pPr>
            <a:lvl3pPr lvl="2" algn="l">
              <a:lnSpc>
                <a:spcPct val="100000"/>
              </a:lnSpc>
              <a:spcBef>
                <a:spcPts val="0"/>
              </a:spcBef>
              <a:spcAft>
                <a:spcPts val="0"/>
              </a:spcAft>
              <a:buClr>
                <a:schemeClr val="dk2"/>
              </a:buClr>
              <a:buSzPts val="4000"/>
              <a:buNone/>
              <a:defRPr sz="4000">
                <a:solidFill>
                  <a:schemeClr val="dk2"/>
                </a:solidFill>
              </a:defRPr>
            </a:lvl3pPr>
            <a:lvl4pPr lvl="3" algn="l">
              <a:lnSpc>
                <a:spcPct val="100000"/>
              </a:lnSpc>
              <a:spcBef>
                <a:spcPts val="0"/>
              </a:spcBef>
              <a:spcAft>
                <a:spcPts val="0"/>
              </a:spcAft>
              <a:buClr>
                <a:schemeClr val="dk2"/>
              </a:buClr>
              <a:buSzPts val="4000"/>
              <a:buNone/>
              <a:defRPr sz="4000">
                <a:solidFill>
                  <a:schemeClr val="dk2"/>
                </a:solidFill>
              </a:defRPr>
            </a:lvl4pPr>
            <a:lvl5pPr lvl="4" algn="l">
              <a:lnSpc>
                <a:spcPct val="100000"/>
              </a:lnSpc>
              <a:spcBef>
                <a:spcPts val="0"/>
              </a:spcBef>
              <a:spcAft>
                <a:spcPts val="0"/>
              </a:spcAft>
              <a:buClr>
                <a:schemeClr val="dk2"/>
              </a:buClr>
              <a:buSzPts val="4000"/>
              <a:buNone/>
              <a:defRPr sz="4000">
                <a:solidFill>
                  <a:schemeClr val="dk2"/>
                </a:solidFill>
              </a:defRPr>
            </a:lvl5pPr>
            <a:lvl6pPr lvl="5" algn="l">
              <a:lnSpc>
                <a:spcPct val="100000"/>
              </a:lnSpc>
              <a:spcBef>
                <a:spcPts val="0"/>
              </a:spcBef>
              <a:spcAft>
                <a:spcPts val="0"/>
              </a:spcAft>
              <a:buClr>
                <a:schemeClr val="dk2"/>
              </a:buClr>
              <a:buSzPts val="4000"/>
              <a:buNone/>
              <a:defRPr sz="4000">
                <a:solidFill>
                  <a:schemeClr val="dk2"/>
                </a:solidFill>
              </a:defRPr>
            </a:lvl6pPr>
            <a:lvl7pPr lvl="6" algn="l">
              <a:lnSpc>
                <a:spcPct val="100000"/>
              </a:lnSpc>
              <a:spcBef>
                <a:spcPts val="0"/>
              </a:spcBef>
              <a:spcAft>
                <a:spcPts val="0"/>
              </a:spcAft>
              <a:buClr>
                <a:schemeClr val="dk2"/>
              </a:buClr>
              <a:buSzPts val="4000"/>
              <a:buNone/>
              <a:defRPr sz="4000">
                <a:solidFill>
                  <a:schemeClr val="dk2"/>
                </a:solidFill>
              </a:defRPr>
            </a:lvl7pPr>
            <a:lvl8pPr lvl="7" algn="l">
              <a:lnSpc>
                <a:spcPct val="100000"/>
              </a:lnSpc>
              <a:spcBef>
                <a:spcPts val="0"/>
              </a:spcBef>
              <a:spcAft>
                <a:spcPts val="0"/>
              </a:spcAft>
              <a:buClr>
                <a:schemeClr val="dk2"/>
              </a:buClr>
              <a:buSzPts val="4000"/>
              <a:buNone/>
              <a:defRPr sz="4000">
                <a:solidFill>
                  <a:schemeClr val="dk2"/>
                </a:solidFill>
              </a:defRPr>
            </a:lvl8pPr>
            <a:lvl9pPr lvl="8" algn="l">
              <a:lnSpc>
                <a:spcPct val="100000"/>
              </a:lnSpc>
              <a:spcBef>
                <a:spcPts val="0"/>
              </a:spcBef>
              <a:spcAft>
                <a:spcPts val="0"/>
              </a:spcAft>
              <a:buClr>
                <a:schemeClr val="dk2"/>
              </a:buClr>
              <a:buSzPts val="4000"/>
              <a:buNone/>
              <a:defRPr sz="4000">
                <a:solidFill>
                  <a:schemeClr val="dk2"/>
                </a:solidFill>
              </a:defRPr>
            </a:lvl9pPr>
          </a:lstStyle>
          <a:p/>
        </p:txBody>
      </p:sp>
      <p:sp>
        <p:nvSpPr>
          <p:cNvPr id="63" name="Google Shape;63;p27"/>
          <p:cNvSpPr txBox="1"/>
          <p:nvPr>
            <p:ph idx="1" type="subTitle"/>
          </p:nvPr>
        </p:nvSpPr>
        <p:spPr>
          <a:xfrm>
            <a:off x="729595" y="3401500"/>
            <a:ext cx="37878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4" name="Google Shape;64;p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grpSp>
        <p:nvGrpSpPr>
          <p:cNvPr id="65" name="Google Shape;65;p27"/>
          <p:cNvGrpSpPr/>
          <p:nvPr/>
        </p:nvGrpSpPr>
        <p:grpSpPr>
          <a:xfrm>
            <a:off x="830394" y="1191276"/>
            <a:ext cx="745764" cy="45826"/>
            <a:chOff x="4580561" y="2589004"/>
            <a:chExt cx="1064464" cy="25200"/>
          </a:xfrm>
        </p:grpSpPr>
        <p:sp>
          <p:nvSpPr>
            <p:cNvPr id="66" name="Google Shape;66;p27"/>
            <p:cNvSpPr/>
            <p:nvPr/>
          </p:nvSpPr>
          <p:spPr>
            <a:xfrm rot="-5400000">
              <a:off x="5366325" y="2335504"/>
              <a:ext cx="25200" cy="532200"/>
            </a:xfrm>
            <a:prstGeom prst="rect">
              <a:avLst/>
            </a:prstGeom>
            <a:solidFill>
              <a:srgbClr val="351C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7"/>
            <p:cNvSpPr/>
            <p:nvPr/>
          </p:nvSpPr>
          <p:spPr>
            <a:xfrm rot="-5400000">
              <a:off x="4836311" y="2333254"/>
              <a:ext cx="25200" cy="5367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 name="Google Shape;68;p27"/>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 name="Google Shape;69;p27"/>
          <p:cNvGrpSpPr/>
          <p:nvPr/>
        </p:nvGrpSpPr>
        <p:grpSpPr>
          <a:xfrm>
            <a:off x="5063224" y="1313339"/>
            <a:ext cx="3459829" cy="2670551"/>
            <a:chOff x="3553042" y="1657806"/>
            <a:chExt cx="3461100" cy="2671532"/>
          </a:xfrm>
        </p:grpSpPr>
        <p:sp>
          <p:nvSpPr>
            <p:cNvPr id="70" name="Google Shape;70;p27"/>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7"/>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7"/>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7"/>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7"/>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7"/>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7"/>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Component Detail" id="78" name="Google Shape;78;p27"/>
          <p:cNvPicPr preferRelativeResize="0"/>
          <p:nvPr/>
        </p:nvPicPr>
        <p:blipFill rotWithShape="1">
          <a:blip r:embed="rId2">
            <a:alphaModFix/>
          </a:blip>
          <a:srcRect b="25075" l="0" r="0" t="0"/>
          <a:stretch/>
        </p:blipFill>
        <p:spPr>
          <a:xfrm>
            <a:off x="5161725" y="1399791"/>
            <a:ext cx="3262825" cy="1833425"/>
          </a:xfrm>
          <a:prstGeom prst="rect">
            <a:avLst/>
          </a:prstGeom>
          <a:noFill/>
          <a:ln>
            <a:noFill/>
          </a:ln>
        </p:spPr>
      </p:pic>
      <p:sp>
        <p:nvSpPr>
          <p:cNvPr id="79" name="Google Shape;79;p27"/>
          <p:cNvSpPr/>
          <p:nvPr/>
        </p:nvSpPr>
        <p:spPr>
          <a:xfrm flipH="1">
            <a:off x="5156196" y="1401826"/>
            <a:ext cx="3268577" cy="1812993"/>
          </a:xfrm>
          <a:prstGeom prst="rtTriangle">
            <a:avLst/>
          </a:prstGeom>
          <a:solidFill>
            <a:srgbClr val="000000">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 name="Google Shape;80;p27"/>
          <p:cNvGrpSpPr/>
          <p:nvPr/>
        </p:nvGrpSpPr>
        <p:grpSpPr>
          <a:xfrm>
            <a:off x="7666681" y="2077877"/>
            <a:ext cx="1148179" cy="2282763"/>
            <a:chOff x="7666681" y="2077877"/>
            <a:chExt cx="1148179" cy="2282763"/>
          </a:xfrm>
        </p:grpSpPr>
        <p:grpSp>
          <p:nvGrpSpPr>
            <p:cNvPr id="81" name="Google Shape;81;p27"/>
            <p:cNvGrpSpPr/>
            <p:nvPr/>
          </p:nvGrpSpPr>
          <p:grpSpPr>
            <a:xfrm>
              <a:off x="7666681" y="2077877"/>
              <a:ext cx="1148179" cy="2282763"/>
              <a:chOff x="3983627" y="1676395"/>
              <a:chExt cx="1449538" cy="2881913"/>
            </a:xfrm>
          </p:grpSpPr>
          <p:sp>
            <p:nvSpPr>
              <p:cNvPr id="82" name="Google Shape;82;p27"/>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7"/>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7"/>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Mobile View" id="85" name="Google Shape;85;p27"/>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86" name="Google Shape;86;p27"/>
            <p:cNvSpPr/>
            <p:nvPr/>
          </p:nvSpPr>
          <p:spPr>
            <a:xfrm flipH="1">
              <a:off x="7722342" y="2222973"/>
              <a:ext cx="1037700" cy="1833000"/>
            </a:xfrm>
            <a:prstGeom prst="rtTriangle">
              <a:avLst/>
            </a:prstGeom>
            <a:solidFill>
              <a:srgbClr val="000000">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7" name="Google Shape;87;p27"/>
          <p:cNvPicPr preferRelativeResize="0"/>
          <p:nvPr/>
        </p:nvPicPr>
        <p:blipFill rotWithShape="1">
          <a:blip r:embed="rId4">
            <a:alphaModFix/>
          </a:blip>
          <a:srcRect b="0" l="0" r="0" t="0"/>
          <a:stretch/>
        </p:blipFill>
        <p:spPr>
          <a:xfrm>
            <a:off x="818036" y="257881"/>
            <a:ext cx="1305874" cy="71924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8" name="Shape 88"/>
        <p:cNvGrpSpPr/>
        <p:nvPr/>
      </p:nvGrpSpPr>
      <p:grpSpPr>
        <a:xfrm>
          <a:off x="0" y="0"/>
          <a:ext cx="0" cy="0"/>
          <a:chOff x="0" y="0"/>
          <a:chExt cx="0" cy="0"/>
        </a:xfrm>
      </p:grpSpPr>
      <p:grpSp>
        <p:nvGrpSpPr>
          <p:cNvPr id="89" name="Google Shape;89;p28"/>
          <p:cNvGrpSpPr/>
          <p:nvPr/>
        </p:nvGrpSpPr>
        <p:grpSpPr>
          <a:xfrm>
            <a:off x="830392" y="1191256"/>
            <a:ext cx="745763" cy="45826"/>
            <a:chOff x="4580561" y="2589004"/>
            <a:chExt cx="1064464" cy="25200"/>
          </a:xfrm>
        </p:grpSpPr>
        <p:sp>
          <p:nvSpPr>
            <p:cNvPr id="90" name="Google Shape;90;p28"/>
            <p:cNvSpPr/>
            <p:nvPr/>
          </p:nvSpPr>
          <p:spPr>
            <a:xfrm rot="-5400000">
              <a:off x="5366325" y="2335504"/>
              <a:ext cx="25200" cy="532200"/>
            </a:xfrm>
            <a:prstGeom prst="rect">
              <a:avLst/>
            </a:prstGeom>
            <a:solidFill>
              <a:srgbClr val="351C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8"/>
            <p:cNvSpPr/>
            <p:nvPr/>
          </p:nvSpPr>
          <p:spPr>
            <a:xfrm rot="-5400000">
              <a:off x="4836311" y="2333254"/>
              <a:ext cx="25200" cy="5367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 name="Google Shape;92;p28"/>
          <p:cNvSpPr txBox="1"/>
          <p:nvPr>
            <p:ph type="title"/>
          </p:nvPr>
        </p:nvSpPr>
        <p:spPr>
          <a:xfrm>
            <a:off x="729450" y="480450"/>
            <a:ext cx="7688400" cy="535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93" name="Google Shape;93;p28"/>
          <p:cNvSpPr txBox="1"/>
          <p:nvPr>
            <p:ph idx="1" type="body"/>
          </p:nvPr>
        </p:nvSpPr>
        <p:spPr>
          <a:xfrm>
            <a:off x="729325" y="1316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4" name="Google Shape;94;p28"/>
          <p:cNvSpPr txBox="1"/>
          <p:nvPr>
            <p:ph idx="2" type="body"/>
          </p:nvPr>
        </p:nvSpPr>
        <p:spPr>
          <a:xfrm>
            <a:off x="4643604" y="1316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5" name="Google Shape;95;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pic>
        <p:nvPicPr>
          <p:cNvPr id="96" name="Google Shape;96;p28"/>
          <p:cNvPicPr preferRelativeResize="0"/>
          <p:nvPr/>
        </p:nvPicPr>
        <p:blipFill rotWithShape="1">
          <a:blip r:embed="rId2">
            <a:alphaModFix/>
          </a:blip>
          <a:srcRect b="0" l="0" r="0" t="0"/>
          <a:stretch/>
        </p:blipFill>
        <p:spPr>
          <a:xfrm>
            <a:off x="818036" y="257881"/>
            <a:ext cx="1305874" cy="719249"/>
          </a:xfrm>
          <a:prstGeom prst="rect">
            <a:avLst/>
          </a:prstGeom>
          <a:noFill/>
          <a:ln>
            <a:noFill/>
          </a:ln>
        </p:spPr>
      </p:pic>
      <p:pic>
        <p:nvPicPr>
          <p:cNvPr descr="ic_lightbulb_green.png" id="97" name="Google Shape;97;p28"/>
          <p:cNvPicPr preferRelativeResize="0"/>
          <p:nvPr/>
        </p:nvPicPr>
        <p:blipFill rotWithShape="1">
          <a:blip r:embed="rId3">
            <a:alphaModFix/>
          </a:blip>
          <a:srcRect b="0" l="0" r="0" t="0"/>
          <a:stretch/>
        </p:blipFill>
        <p:spPr>
          <a:xfrm>
            <a:off x="8782871" y="156944"/>
            <a:ext cx="202250" cy="202275"/>
          </a:xfrm>
          <a:prstGeom prst="rect">
            <a:avLst/>
          </a:prstGeom>
          <a:noFill/>
          <a:ln>
            <a:noFill/>
          </a:ln>
        </p:spPr>
      </p:pic>
      <p:sp>
        <p:nvSpPr>
          <p:cNvPr id="98" name="Google Shape;98;p28"/>
          <p:cNvSpPr txBox="1"/>
          <p:nvPr>
            <p:ph idx="3" type="title"/>
          </p:nvPr>
        </p:nvSpPr>
        <p:spPr>
          <a:xfrm>
            <a:off x="1094010" y="85685"/>
            <a:ext cx="7688700" cy="339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2"/>
              </a:buClr>
              <a:buSzPts val="1000"/>
              <a:buFont typeface="Lato"/>
              <a:buNone/>
              <a:defRPr sz="1000">
                <a:solidFill>
                  <a:schemeClr val="dk2"/>
                </a:solidFill>
                <a:latin typeface="Lato"/>
                <a:ea typeface="Lato"/>
                <a:cs typeface="Lato"/>
                <a:sym typeface="Lato"/>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29"/>
          <p:cNvGrpSpPr/>
          <p:nvPr/>
        </p:nvGrpSpPr>
        <p:grpSpPr>
          <a:xfrm>
            <a:off x="830392" y="1191256"/>
            <a:ext cx="745763" cy="45826"/>
            <a:chOff x="4580561" y="2589004"/>
            <a:chExt cx="1064464" cy="25200"/>
          </a:xfrm>
        </p:grpSpPr>
        <p:sp>
          <p:nvSpPr>
            <p:cNvPr id="101" name="Google Shape;101;p29"/>
            <p:cNvSpPr/>
            <p:nvPr/>
          </p:nvSpPr>
          <p:spPr>
            <a:xfrm rot="-5400000">
              <a:off x="5366325" y="2335504"/>
              <a:ext cx="25200" cy="532200"/>
            </a:xfrm>
            <a:prstGeom prst="rect">
              <a:avLst/>
            </a:prstGeom>
            <a:solidFill>
              <a:srgbClr val="351C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9"/>
            <p:cNvSpPr/>
            <p:nvPr/>
          </p:nvSpPr>
          <p:spPr>
            <a:xfrm rot="-5400000">
              <a:off x="4836311" y="2333254"/>
              <a:ext cx="25200" cy="5367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29"/>
          <p:cNvSpPr txBox="1"/>
          <p:nvPr>
            <p:ph type="title"/>
          </p:nvPr>
        </p:nvSpPr>
        <p:spPr>
          <a:xfrm>
            <a:off x="729450" y="480450"/>
            <a:ext cx="7688400" cy="535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2"/>
              </a:buClr>
              <a:buSzPts val="3000"/>
              <a:buNone/>
              <a:defRPr sz="3000">
                <a:solidFill>
                  <a:schemeClr val="dk2"/>
                </a:solidFill>
              </a:defRPr>
            </a:lvl1pPr>
            <a:lvl2pPr lvl="1" algn="r">
              <a:lnSpc>
                <a:spcPct val="100000"/>
              </a:lnSpc>
              <a:spcBef>
                <a:spcPts val="0"/>
              </a:spcBef>
              <a:spcAft>
                <a:spcPts val="0"/>
              </a:spcAft>
              <a:buClr>
                <a:schemeClr val="dk2"/>
              </a:buClr>
              <a:buSzPts val="3000"/>
              <a:buNone/>
              <a:defRPr sz="3000">
                <a:solidFill>
                  <a:schemeClr val="dk2"/>
                </a:solidFill>
              </a:defRPr>
            </a:lvl2pPr>
            <a:lvl3pPr lvl="2" algn="r">
              <a:lnSpc>
                <a:spcPct val="100000"/>
              </a:lnSpc>
              <a:spcBef>
                <a:spcPts val="0"/>
              </a:spcBef>
              <a:spcAft>
                <a:spcPts val="0"/>
              </a:spcAft>
              <a:buClr>
                <a:schemeClr val="dk2"/>
              </a:buClr>
              <a:buSzPts val="3000"/>
              <a:buNone/>
              <a:defRPr sz="3000">
                <a:solidFill>
                  <a:schemeClr val="dk2"/>
                </a:solidFill>
              </a:defRPr>
            </a:lvl3pPr>
            <a:lvl4pPr lvl="3" algn="r">
              <a:lnSpc>
                <a:spcPct val="100000"/>
              </a:lnSpc>
              <a:spcBef>
                <a:spcPts val="0"/>
              </a:spcBef>
              <a:spcAft>
                <a:spcPts val="0"/>
              </a:spcAft>
              <a:buClr>
                <a:schemeClr val="dk2"/>
              </a:buClr>
              <a:buSzPts val="3000"/>
              <a:buNone/>
              <a:defRPr sz="3000">
                <a:solidFill>
                  <a:schemeClr val="dk2"/>
                </a:solidFill>
              </a:defRPr>
            </a:lvl4pPr>
            <a:lvl5pPr lvl="4" algn="r">
              <a:lnSpc>
                <a:spcPct val="100000"/>
              </a:lnSpc>
              <a:spcBef>
                <a:spcPts val="0"/>
              </a:spcBef>
              <a:spcAft>
                <a:spcPts val="0"/>
              </a:spcAft>
              <a:buClr>
                <a:schemeClr val="dk2"/>
              </a:buClr>
              <a:buSzPts val="3000"/>
              <a:buNone/>
              <a:defRPr sz="3000">
                <a:solidFill>
                  <a:schemeClr val="dk2"/>
                </a:solidFill>
              </a:defRPr>
            </a:lvl5pPr>
            <a:lvl6pPr lvl="5" algn="r">
              <a:lnSpc>
                <a:spcPct val="100000"/>
              </a:lnSpc>
              <a:spcBef>
                <a:spcPts val="0"/>
              </a:spcBef>
              <a:spcAft>
                <a:spcPts val="0"/>
              </a:spcAft>
              <a:buClr>
                <a:schemeClr val="dk2"/>
              </a:buClr>
              <a:buSzPts val="3000"/>
              <a:buNone/>
              <a:defRPr sz="3000">
                <a:solidFill>
                  <a:schemeClr val="dk2"/>
                </a:solidFill>
              </a:defRPr>
            </a:lvl6pPr>
            <a:lvl7pPr lvl="6" algn="r">
              <a:lnSpc>
                <a:spcPct val="100000"/>
              </a:lnSpc>
              <a:spcBef>
                <a:spcPts val="0"/>
              </a:spcBef>
              <a:spcAft>
                <a:spcPts val="0"/>
              </a:spcAft>
              <a:buClr>
                <a:schemeClr val="dk2"/>
              </a:buClr>
              <a:buSzPts val="3000"/>
              <a:buNone/>
              <a:defRPr sz="3000">
                <a:solidFill>
                  <a:schemeClr val="dk2"/>
                </a:solidFill>
              </a:defRPr>
            </a:lvl7pPr>
            <a:lvl8pPr lvl="7" algn="r">
              <a:lnSpc>
                <a:spcPct val="100000"/>
              </a:lnSpc>
              <a:spcBef>
                <a:spcPts val="0"/>
              </a:spcBef>
              <a:spcAft>
                <a:spcPts val="0"/>
              </a:spcAft>
              <a:buClr>
                <a:schemeClr val="dk2"/>
              </a:buClr>
              <a:buSzPts val="3000"/>
              <a:buNone/>
              <a:defRPr sz="3000">
                <a:solidFill>
                  <a:schemeClr val="dk2"/>
                </a:solidFill>
              </a:defRPr>
            </a:lvl8pPr>
            <a:lvl9pPr lvl="8" algn="r">
              <a:lnSpc>
                <a:spcPct val="100000"/>
              </a:lnSpc>
              <a:spcBef>
                <a:spcPts val="0"/>
              </a:spcBef>
              <a:spcAft>
                <a:spcPts val="0"/>
              </a:spcAft>
              <a:buClr>
                <a:schemeClr val="dk2"/>
              </a:buClr>
              <a:buSzPts val="3000"/>
              <a:buNone/>
              <a:defRPr sz="3000">
                <a:solidFill>
                  <a:schemeClr val="dk2"/>
                </a:solidFill>
              </a:defRPr>
            </a:lvl9pPr>
          </a:lstStyle>
          <a:p/>
        </p:txBody>
      </p:sp>
      <p:sp>
        <p:nvSpPr>
          <p:cNvPr id="104" name="Google Shape;104;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pic>
        <p:nvPicPr>
          <p:cNvPr id="105" name="Google Shape;105;p29"/>
          <p:cNvPicPr preferRelativeResize="0"/>
          <p:nvPr/>
        </p:nvPicPr>
        <p:blipFill rotWithShape="1">
          <a:blip r:embed="rId2">
            <a:alphaModFix/>
          </a:blip>
          <a:srcRect b="0" l="0" r="0" t="0"/>
          <a:stretch/>
        </p:blipFill>
        <p:spPr>
          <a:xfrm>
            <a:off x="818036" y="257881"/>
            <a:ext cx="1305874" cy="719249"/>
          </a:xfrm>
          <a:prstGeom prst="rect">
            <a:avLst/>
          </a:prstGeom>
          <a:noFill/>
          <a:ln>
            <a:noFill/>
          </a:ln>
        </p:spPr>
      </p:pic>
      <p:pic>
        <p:nvPicPr>
          <p:cNvPr descr="ic_lightbulb_green.png" id="106" name="Google Shape;106;p29"/>
          <p:cNvPicPr preferRelativeResize="0"/>
          <p:nvPr/>
        </p:nvPicPr>
        <p:blipFill rotWithShape="1">
          <a:blip r:embed="rId3">
            <a:alphaModFix/>
          </a:blip>
          <a:srcRect b="0" l="0" r="0" t="0"/>
          <a:stretch/>
        </p:blipFill>
        <p:spPr>
          <a:xfrm>
            <a:off x="8782871" y="156944"/>
            <a:ext cx="202250" cy="202275"/>
          </a:xfrm>
          <a:prstGeom prst="rect">
            <a:avLst/>
          </a:prstGeom>
          <a:noFill/>
          <a:ln>
            <a:noFill/>
          </a:ln>
        </p:spPr>
      </p:pic>
      <p:sp>
        <p:nvSpPr>
          <p:cNvPr id="107" name="Google Shape;107;p29"/>
          <p:cNvSpPr txBox="1"/>
          <p:nvPr>
            <p:ph idx="2" type="title"/>
          </p:nvPr>
        </p:nvSpPr>
        <p:spPr>
          <a:xfrm>
            <a:off x="1094010" y="85685"/>
            <a:ext cx="7688700" cy="339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2"/>
              </a:buClr>
              <a:buSzPts val="1000"/>
              <a:buFont typeface="Lato"/>
              <a:buNone/>
              <a:defRPr sz="1000">
                <a:solidFill>
                  <a:schemeClr val="dk2"/>
                </a:solidFill>
                <a:latin typeface="Lato"/>
                <a:ea typeface="Lato"/>
                <a:cs typeface="Lato"/>
                <a:sym typeface="Lato"/>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08" name="Shape 108"/>
        <p:cNvGrpSpPr/>
        <p:nvPr/>
      </p:nvGrpSpPr>
      <p:grpSpPr>
        <a:xfrm>
          <a:off x="0" y="0"/>
          <a:ext cx="0" cy="0"/>
          <a:chOff x="0" y="0"/>
          <a:chExt cx="0" cy="0"/>
        </a:xfrm>
      </p:grpSpPr>
      <p:sp>
        <p:nvSpPr>
          <p:cNvPr id="109" name="Google Shape;109;p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pic>
        <p:nvPicPr>
          <p:cNvPr id="110" name="Google Shape;110;p30"/>
          <p:cNvPicPr preferRelativeResize="0"/>
          <p:nvPr/>
        </p:nvPicPr>
        <p:blipFill rotWithShape="1">
          <a:blip r:embed="rId2">
            <a:alphaModFix/>
          </a:blip>
          <a:srcRect b="0" l="0" r="0" t="0"/>
          <a:stretch/>
        </p:blipFill>
        <p:spPr>
          <a:xfrm>
            <a:off x="818036" y="257881"/>
            <a:ext cx="1305874" cy="719249"/>
          </a:xfrm>
          <a:prstGeom prst="rect">
            <a:avLst/>
          </a:prstGeom>
          <a:noFill/>
          <a:ln>
            <a:noFill/>
          </a:ln>
        </p:spPr>
      </p:pic>
      <p:pic>
        <p:nvPicPr>
          <p:cNvPr descr="ic_lightbulb_green.png" id="111" name="Google Shape;111;p30"/>
          <p:cNvPicPr preferRelativeResize="0"/>
          <p:nvPr/>
        </p:nvPicPr>
        <p:blipFill rotWithShape="1">
          <a:blip r:embed="rId3">
            <a:alphaModFix/>
          </a:blip>
          <a:srcRect b="0" l="0" r="0" t="0"/>
          <a:stretch/>
        </p:blipFill>
        <p:spPr>
          <a:xfrm>
            <a:off x="8782871" y="156944"/>
            <a:ext cx="202250" cy="202275"/>
          </a:xfrm>
          <a:prstGeom prst="rect">
            <a:avLst/>
          </a:prstGeom>
          <a:noFill/>
          <a:ln>
            <a:noFill/>
          </a:ln>
        </p:spPr>
      </p:pic>
      <p:sp>
        <p:nvSpPr>
          <p:cNvPr id="112" name="Google Shape;112;p30"/>
          <p:cNvSpPr txBox="1"/>
          <p:nvPr>
            <p:ph type="title"/>
          </p:nvPr>
        </p:nvSpPr>
        <p:spPr>
          <a:xfrm>
            <a:off x="1094010" y="85685"/>
            <a:ext cx="7688700" cy="339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2"/>
              </a:buClr>
              <a:buSzPts val="1000"/>
              <a:buFont typeface="Lato"/>
              <a:buNone/>
              <a:defRPr sz="1000">
                <a:solidFill>
                  <a:schemeClr val="dk2"/>
                </a:solidFill>
                <a:latin typeface="Lato"/>
                <a:ea typeface="Lato"/>
                <a:cs typeface="Lato"/>
                <a:sym typeface="Lato"/>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2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26.png"/><Relationship Id="rId5"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33.png"/><Relationship Id="rId5"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4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0.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4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51.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hyperlink" Target="https://laravel.com/docs/8.x/validation#available-validation-rules" TargetMode="Externa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hyperlink" Target="https://rumaysho.com/1182-doa-memohon-kemudahan.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4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4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efb4342b8d_0_0"/>
          <p:cNvSpPr txBox="1"/>
          <p:nvPr>
            <p:ph type="ctrTitle"/>
          </p:nvPr>
        </p:nvSpPr>
        <p:spPr>
          <a:xfrm>
            <a:off x="729450" y="1322450"/>
            <a:ext cx="3408900" cy="54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500"/>
              <a:buNone/>
            </a:pPr>
            <a:r>
              <a:rPr lang="en"/>
              <a:t>Pemrograman Framework</a:t>
            </a:r>
            <a:endParaRPr/>
          </a:p>
        </p:txBody>
      </p:sp>
      <p:sp>
        <p:nvSpPr>
          <p:cNvPr id="177" name="Google Shape;177;gefb4342b8d_0_0"/>
          <p:cNvSpPr txBox="1"/>
          <p:nvPr>
            <p:ph idx="1" type="subTitle"/>
          </p:nvPr>
        </p:nvSpPr>
        <p:spPr>
          <a:xfrm>
            <a:off x="729599" y="2182300"/>
            <a:ext cx="3408900" cy="54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a:t>Minggu 05</a:t>
            </a:r>
            <a:br>
              <a:rPr lang="en"/>
            </a:br>
            <a:r>
              <a:rPr lang="en"/>
              <a:t>Pengenalan Controller &amp; View di Laravel</a:t>
            </a:r>
            <a:endParaRPr/>
          </a:p>
        </p:txBody>
      </p:sp>
      <p:sp>
        <p:nvSpPr>
          <p:cNvPr id="178" name="Google Shape;178;gefb4342b8d_0_0"/>
          <p:cNvSpPr txBox="1"/>
          <p:nvPr/>
        </p:nvSpPr>
        <p:spPr>
          <a:xfrm>
            <a:off x="729600" y="3172900"/>
            <a:ext cx="3408900" cy="54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Lato"/>
                <a:ea typeface="Lato"/>
                <a:cs typeface="Lato"/>
                <a:sym typeface="Lato"/>
              </a:rPr>
              <a:t>Dipresentasikan Oleh:</a:t>
            </a:r>
            <a:endParaRPr b="1" i="0" sz="12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ato"/>
                <a:ea typeface="Lato"/>
                <a:cs typeface="Lato"/>
                <a:sym typeface="Lato"/>
              </a:rPr>
              <a:t>Purnama Anaking, S.Kom., M.Kom.</a:t>
            </a:r>
            <a:endParaRPr b="0" i="0" sz="1200" u="none" cap="none" strike="noStrike">
              <a:solidFill>
                <a:srgbClr val="000000"/>
              </a:solidFill>
              <a:latin typeface="Lato"/>
              <a:ea typeface="Lato"/>
              <a:cs typeface="Lato"/>
              <a:sym typeface="Lato"/>
            </a:endParaRPr>
          </a:p>
        </p:txBody>
      </p:sp>
      <p:pic>
        <p:nvPicPr>
          <p:cNvPr id="179" name="Google Shape;179;gefb4342b8d_0_0"/>
          <p:cNvPicPr preferRelativeResize="0"/>
          <p:nvPr/>
        </p:nvPicPr>
        <p:blipFill rotWithShape="1">
          <a:blip r:embed="rId3">
            <a:alphaModFix/>
          </a:blip>
          <a:srcRect b="0" l="0" r="0" t="0"/>
          <a:stretch/>
        </p:blipFill>
        <p:spPr>
          <a:xfrm>
            <a:off x="4138345" y="1511675"/>
            <a:ext cx="4321805" cy="2431015"/>
          </a:xfrm>
          <a:prstGeom prst="rect">
            <a:avLst/>
          </a:prstGeom>
          <a:noFill/>
          <a:ln>
            <a:noFill/>
          </a:ln>
        </p:spPr>
      </p:pic>
      <p:pic>
        <p:nvPicPr>
          <p:cNvPr id="180" name="Google Shape;180;gefb4342b8d_0_0"/>
          <p:cNvPicPr preferRelativeResize="0"/>
          <p:nvPr/>
        </p:nvPicPr>
        <p:blipFill rotWithShape="1">
          <a:blip r:embed="rId4">
            <a:alphaModFix/>
          </a:blip>
          <a:srcRect b="0" l="0" r="0" t="0"/>
          <a:stretch/>
        </p:blipFill>
        <p:spPr>
          <a:xfrm>
            <a:off x="4953500" y="777650"/>
            <a:ext cx="3070650" cy="891000"/>
          </a:xfrm>
          <a:prstGeom prst="rect">
            <a:avLst/>
          </a:prstGeom>
          <a:noFill/>
          <a:ln>
            <a:noFill/>
          </a:ln>
        </p:spPr>
      </p:pic>
      <p:sp>
        <p:nvSpPr>
          <p:cNvPr id="181" name="Google Shape;181;gefb4342b8d_0_0"/>
          <p:cNvSpPr txBox="1"/>
          <p:nvPr/>
        </p:nvSpPr>
        <p:spPr>
          <a:xfrm>
            <a:off x="4216900" y="3626425"/>
            <a:ext cx="2157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latin typeface="Oswald"/>
                <a:ea typeface="Oswald"/>
                <a:cs typeface="Oswald"/>
                <a:sym typeface="Oswald"/>
              </a:rPr>
              <a:t>Controller</a:t>
            </a:r>
            <a:endParaRPr b="1" sz="3000">
              <a:latin typeface="Oswald"/>
              <a:ea typeface="Oswald"/>
              <a:cs typeface="Oswald"/>
              <a:sym typeface="Oswald"/>
            </a:endParaRPr>
          </a:p>
        </p:txBody>
      </p:sp>
      <p:sp>
        <p:nvSpPr>
          <p:cNvPr id="182" name="Google Shape;182;gefb4342b8d_0_0"/>
          <p:cNvSpPr txBox="1"/>
          <p:nvPr/>
        </p:nvSpPr>
        <p:spPr>
          <a:xfrm>
            <a:off x="5936800" y="3592400"/>
            <a:ext cx="3070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latin typeface="Oswald"/>
                <a:ea typeface="Oswald"/>
                <a:cs typeface="Oswald"/>
                <a:sym typeface="Oswald"/>
              </a:rPr>
              <a:t>View</a:t>
            </a:r>
            <a:endParaRPr b="1" sz="3000">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23f2c1ffdb0_0_24"/>
          <p:cNvSpPr txBox="1"/>
          <p:nvPr>
            <p:ph type="title"/>
          </p:nvPr>
        </p:nvSpPr>
        <p:spPr>
          <a:xfrm>
            <a:off x="729450" y="480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Resource Controllers</a:t>
            </a:r>
            <a:endParaRPr/>
          </a:p>
          <a:p>
            <a:pPr indent="0" lvl="0" marL="0" rtl="0" algn="r">
              <a:spcBef>
                <a:spcPts val="0"/>
              </a:spcBef>
              <a:spcAft>
                <a:spcPts val="0"/>
              </a:spcAft>
              <a:buNone/>
            </a:pPr>
            <a:r>
              <a:t/>
            </a:r>
            <a:endParaRPr/>
          </a:p>
        </p:txBody>
      </p:sp>
      <p:sp>
        <p:nvSpPr>
          <p:cNvPr id="245" name="Google Shape;245;g23f2c1ffdb0_0_24"/>
          <p:cNvSpPr txBox="1"/>
          <p:nvPr>
            <p:ph idx="1" type="body"/>
          </p:nvPr>
        </p:nvSpPr>
        <p:spPr>
          <a:xfrm>
            <a:off x="729450" y="1393075"/>
            <a:ext cx="4357200" cy="31662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Char char="➔"/>
            </a:pPr>
            <a:r>
              <a:rPr lang="en" sz="1100">
                <a:solidFill>
                  <a:srgbClr val="000000"/>
                </a:solidFill>
              </a:rPr>
              <a:t>Laravel resource routing assigns the typical </a:t>
            </a:r>
            <a:r>
              <a:rPr b="1" lang="en" sz="1100">
                <a:solidFill>
                  <a:schemeClr val="accent3"/>
                </a:solidFill>
              </a:rPr>
              <a:t>"CRUD"</a:t>
            </a:r>
            <a:r>
              <a:rPr lang="en" sz="1100">
                <a:solidFill>
                  <a:srgbClr val="000000"/>
                </a:solidFill>
              </a:rPr>
              <a:t> routes to a controller with a </a:t>
            </a:r>
            <a:r>
              <a:rPr b="1" lang="en" sz="1100">
                <a:solidFill>
                  <a:schemeClr val="accent3"/>
                </a:solidFill>
              </a:rPr>
              <a:t>single line of code</a:t>
            </a:r>
            <a:r>
              <a:rPr lang="en" sz="1100">
                <a:solidFill>
                  <a:srgbClr val="000000"/>
                </a:solidFill>
              </a:rPr>
              <a:t>. For example, you may wish to create a controller that handles all HTTP requests for </a:t>
            </a:r>
            <a:r>
              <a:rPr b="1" lang="en" sz="1100">
                <a:solidFill>
                  <a:schemeClr val="accent3"/>
                </a:solidFill>
              </a:rPr>
              <a:t>"photos"</a:t>
            </a:r>
            <a:r>
              <a:rPr lang="en" sz="1100">
                <a:solidFill>
                  <a:srgbClr val="000000"/>
                </a:solidFill>
              </a:rPr>
              <a:t> stored by your application. Using the </a:t>
            </a:r>
            <a:r>
              <a:rPr b="1" lang="en" sz="1100">
                <a:solidFill>
                  <a:schemeClr val="accent3"/>
                </a:solidFill>
              </a:rPr>
              <a:t>make:controller</a:t>
            </a:r>
            <a:r>
              <a:rPr lang="en" sz="1100">
                <a:solidFill>
                  <a:srgbClr val="000000"/>
                </a:solidFill>
              </a:rPr>
              <a:t> Artisan command, we can quickly create such a controller.</a:t>
            </a:r>
            <a:endParaRPr sz="1100">
              <a:solidFill>
                <a:srgbClr val="000000"/>
              </a:solidFill>
            </a:endParaRPr>
          </a:p>
          <a:p>
            <a:pPr indent="-298450" lvl="0" marL="457200" rtl="0" algn="l">
              <a:spcBef>
                <a:spcPts val="1000"/>
              </a:spcBef>
              <a:spcAft>
                <a:spcPts val="0"/>
              </a:spcAft>
              <a:buClr>
                <a:srgbClr val="000000"/>
              </a:buClr>
              <a:buSzPts val="1100"/>
              <a:buChar char="➔"/>
            </a:pPr>
            <a:r>
              <a:rPr lang="en" sz="1100">
                <a:solidFill>
                  <a:srgbClr val="000000"/>
                </a:solidFill>
              </a:rPr>
              <a:t>This command will generate a controller at </a:t>
            </a:r>
            <a:r>
              <a:rPr b="1" lang="en" sz="1100">
                <a:solidFill>
                  <a:schemeClr val="accent3"/>
                </a:solidFill>
              </a:rPr>
              <a:t>app/Http/Controllers/PhotoController.php</a:t>
            </a:r>
            <a:r>
              <a:rPr lang="en" sz="1100">
                <a:solidFill>
                  <a:srgbClr val="000000"/>
                </a:solidFill>
              </a:rPr>
              <a:t>. The controller will contain a method for each of the available resource operations.</a:t>
            </a:r>
            <a:endParaRPr sz="1100">
              <a:solidFill>
                <a:srgbClr val="000000"/>
              </a:solidFill>
            </a:endParaRPr>
          </a:p>
          <a:p>
            <a:pPr indent="-298450" lvl="0" marL="457200" rtl="0" algn="l">
              <a:spcBef>
                <a:spcPts val="1000"/>
              </a:spcBef>
              <a:spcAft>
                <a:spcPts val="0"/>
              </a:spcAft>
              <a:buClr>
                <a:srgbClr val="000000"/>
              </a:buClr>
              <a:buSzPts val="1100"/>
              <a:buChar char="➔"/>
            </a:pPr>
            <a:r>
              <a:rPr lang="en" sz="1100">
                <a:solidFill>
                  <a:srgbClr val="000000"/>
                </a:solidFill>
              </a:rPr>
              <a:t>Next, you may register a resourceful route to the controller.</a:t>
            </a:r>
            <a:endParaRPr sz="1100">
              <a:solidFill>
                <a:srgbClr val="000000"/>
              </a:solidFill>
            </a:endParaRPr>
          </a:p>
          <a:p>
            <a:pPr indent="-298450" lvl="0" marL="457200" rtl="0" algn="l">
              <a:spcBef>
                <a:spcPts val="1000"/>
              </a:spcBef>
              <a:spcAft>
                <a:spcPts val="0"/>
              </a:spcAft>
              <a:buClr>
                <a:srgbClr val="000000"/>
              </a:buClr>
              <a:buSzPts val="1100"/>
              <a:buChar char="➔"/>
            </a:pPr>
            <a:r>
              <a:rPr lang="en" sz="1100">
                <a:solidFill>
                  <a:srgbClr val="000000"/>
                </a:solidFill>
              </a:rPr>
              <a:t>You may </a:t>
            </a:r>
            <a:r>
              <a:rPr b="1" lang="en" sz="1100">
                <a:solidFill>
                  <a:schemeClr val="accent3"/>
                </a:solidFill>
              </a:rPr>
              <a:t>register many resource controllers</a:t>
            </a:r>
            <a:r>
              <a:rPr b="1" lang="en" sz="1100">
                <a:solidFill>
                  <a:srgbClr val="CC0000"/>
                </a:solidFill>
              </a:rPr>
              <a:t> </a:t>
            </a:r>
            <a:r>
              <a:rPr lang="en" sz="1100">
                <a:solidFill>
                  <a:srgbClr val="000000"/>
                </a:solidFill>
              </a:rPr>
              <a:t>at once by passing an array to the resources method.</a:t>
            </a:r>
            <a:endParaRPr sz="1100">
              <a:solidFill>
                <a:srgbClr val="000000"/>
              </a:solidFill>
            </a:endParaRPr>
          </a:p>
          <a:p>
            <a:pPr indent="0" lvl="0" marL="457200" rtl="0" algn="l">
              <a:spcBef>
                <a:spcPts val="1000"/>
              </a:spcBef>
              <a:spcAft>
                <a:spcPts val="0"/>
              </a:spcAft>
              <a:buNone/>
            </a:pPr>
            <a:r>
              <a:t/>
            </a:r>
            <a:endParaRPr sz="1100">
              <a:solidFill>
                <a:srgbClr val="000000"/>
              </a:solidFill>
            </a:endParaRPr>
          </a:p>
          <a:p>
            <a:pPr indent="-311150" lvl="0" marL="457200" rtl="0" algn="l">
              <a:spcBef>
                <a:spcPts val="1000"/>
              </a:spcBef>
              <a:spcAft>
                <a:spcPts val="0"/>
              </a:spcAft>
              <a:buSzPts val="1300"/>
              <a:buChar char="➔"/>
            </a:pPr>
            <a:r>
              <a:t/>
            </a:r>
            <a:endParaRPr/>
          </a:p>
        </p:txBody>
      </p:sp>
      <p:sp>
        <p:nvSpPr>
          <p:cNvPr id="246" name="Google Shape;246;g23f2c1ffdb0_0_24"/>
          <p:cNvSpPr txBox="1"/>
          <p:nvPr>
            <p:ph idx="2" type="title"/>
          </p:nvPr>
        </p:nvSpPr>
        <p:spPr>
          <a:xfrm>
            <a:off x="1094010" y="85685"/>
            <a:ext cx="7688700" cy="339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Pemrograman Framework</a:t>
            </a:r>
            <a:endParaRPr/>
          </a:p>
        </p:txBody>
      </p:sp>
      <p:pic>
        <p:nvPicPr>
          <p:cNvPr id="247" name="Google Shape;247;g23f2c1ffdb0_0_24"/>
          <p:cNvPicPr preferRelativeResize="0"/>
          <p:nvPr/>
        </p:nvPicPr>
        <p:blipFill>
          <a:blip r:embed="rId3">
            <a:alphaModFix/>
          </a:blip>
          <a:stretch>
            <a:fillRect/>
          </a:stretch>
        </p:blipFill>
        <p:spPr>
          <a:xfrm>
            <a:off x="5174675" y="1498025"/>
            <a:ext cx="3592785" cy="274500"/>
          </a:xfrm>
          <a:prstGeom prst="rect">
            <a:avLst/>
          </a:prstGeom>
          <a:noFill/>
          <a:ln cap="flat" cmpd="sng" w="9525">
            <a:solidFill>
              <a:srgbClr val="1A1A1A"/>
            </a:solidFill>
            <a:prstDash val="dash"/>
            <a:round/>
            <a:headEnd len="sm" w="sm" type="none"/>
            <a:tailEnd len="sm" w="sm" type="none"/>
          </a:ln>
        </p:spPr>
      </p:pic>
      <p:pic>
        <p:nvPicPr>
          <p:cNvPr id="248" name="Google Shape;248;g23f2c1ffdb0_0_24"/>
          <p:cNvPicPr preferRelativeResize="0"/>
          <p:nvPr/>
        </p:nvPicPr>
        <p:blipFill>
          <a:blip r:embed="rId4">
            <a:alphaModFix/>
          </a:blip>
          <a:stretch>
            <a:fillRect/>
          </a:stretch>
        </p:blipFill>
        <p:spPr>
          <a:xfrm>
            <a:off x="5640650" y="2076875"/>
            <a:ext cx="3126800" cy="307300"/>
          </a:xfrm>
          <a:prstGeom prst="rect">
            <a:avLst/>
          </a:prstGeom>
          <a:noFill/>
          <a:ln cap="flat" cmpd="sng" w="9525">
            <a:solidFill>
              <a:srgbClr val="1A1A1A"/>
            </a:solidFill>
            <a:prstDash val="dash"/>
            <a:round/>
            <a:headEnd len="sm" w="sm" type="none"/>
            <a:tailEnd len="sm" w="sm" type="none"/>
          </a:ln>
        </p:spPr>
      </p:pic>
      <p:pic>
        <p:nvPicPr>
          <p:cNvPr id="249" name="Google Shape;249;g23f2c1ffdb0_0_24"/>
          <p:cNvPicPr preferRelativeResize="0"/>
          <p:nvPr/>
        </p:nvPicPr>
        <p:blipFill>
          <a:blip r:embed="rId5">
            <a:alphaModFix/>
          </a:blip>
          <a:stretch>
            <a:fillRect/>
          </a:stretch>
        </p:blipFill>
        <p:spPr>
          <a:xfrm>
            <a:off x="6107375" y="2815725"/>
            <a:ext cx="2660066" cy="867400"/>
          </a:xfrm>
          <a:prstGeom prst="rect">
            <a:avLst/>
          </a:prstGeom>
          <a:noFill/>
          <a:ln cap="flat" cmpd="sng" w="9525">
            <a:solidFill>
              <a:srgbClr val="1A1A1A"/>
            </a:solidFill>
            <a:prstDash val="dash"/>
            <a:round/>
            <a:headEnd len="sm" w="sm" type="none"/>
            <a:tailEnd len="sm" w="sm" type="none"/>
          </a:ln>
        </p:spPr>
      </p:pic>
      <p:cxnSp>
        <p:nvCxnSpPr>
          <p:cNvPr id="250" name="Google Shape;250;g23f2c1ffdb0_0_24"/>
          <p:cNvCxnSpPr/>
          <p:nvPr/>
        </p:nvCxnSpPr>
        <p:spPr>
          <a:xfrm rot="-5400000">
            <a:off x="4620350" y="2600125"/>
            <a:ext cx="1265400" cy="900600"/>
          </a:xfrm>
          <a:prstGeom prst="curvedConnector3">
            <a:avLst>
              <a:gd fmla="val 50000" name="adj1"/>
            </a:avLst>
          </a:prstGeom>
          <a:noFill/>
          <a:ln cap="flat" cmpd="sng" w="9525">
            <a:solidFill>
              <a:srgbClr val="1A1A1A"/>
            </a:solidFill>
            <a:prstDash val="dash"/>
            <a:round/>
            <a:headEnd len="med" w="med" type="none"/>
            <a:tailEnd len="med" w="med" type="stealth"/>
          </a:ln>
        </p:spPr>
      </p:cxnSp>
      <p:cxnSp>
        <p:nvCxnSpPr>
          <p:cNvPr id="251" name="Google Shape;251;g23f2c1ffdb0_0_24"/>
          <p:cNvCxnSpPr>
            <a:endCxn id="249" idx="1"/>
          </p:cNvCxnSpPr>
          <p:nvPr/>
        </p:nvCxnSpPr>
        <p:spPr>
          <a:xfrm flipH="1" rot="10800000">
            <a:off x="4677575" y="3249425"/>
            <a:ext cx="1429800" cy="1049100"/>
          </a:xfrm>
          <a:prstGeom prst="curvedConnector3">
            <a:avLst>
              <a:gd fmla="val 50000" name="adj1"/>
            </a:avLst>
          </a:prstGeom>
          <a:noFill/>
          <a:ln cap="flat" cmpd="sng" w="9525">
            <a:solidFill>
              <a:srgbClr val="1A1A1A"/>
            </a:solidFill>
            <a:prstDash val="dash"/>
            <a:round/>
            <a:headEnd len="med" w="med" type="none"/>
            <a:tailEnd len="med" w="med" type="stealth"/>
          </a:ln>
        </p:spPr>
      </p:cxnSp>
      <p:cxnSp>
        <p:nvCxnSpPr>
          <p:cNvPr id="252" name="Google Shape;252;g23f2c1ffdb0_0_24"/>
          <p:cNvCxnSpPr/>
          <p:nvPr/>
        </p:nvCxnSpPr>
        <p:spPr>
          <a:xfrm flipH="1" rot="10800000">
            <a:off x="4799975" y="1623915"/>
            <a:ext cx="374700" cy="346500"/>
          </a:xfrm>
          <a:prstGeom prst="curvedConnector3">
            <a:avLst>
              <a:gd fmla="val 50000" name="adj1"/>
            </a:avLst>
          </a:prstGeom>
          <a:noFill/>
          <a:ln cap="flat" cmpd="sng" w="9525">
            <a:solidFill>
              <a:srgbClr val="1A1A1A"/>
            </a:solidFill>
            <a:prstDash val="dash"/>
            <a:round/>
            <a:headEnd len="med" w="med" type="none"/>
            <a:tailEnd len="med" w="med" type="stealth"/>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23f2c1ffdb0_0_30"/>
          <p:cNvSpPr txBox="1"/>
          <p:nvPr>
            <p:ph type="title"/>
          </p:nvPr>
        </p:nvSpPr>
        <p:spPr>
          <a:xfrm>
            <a:off x="729450" y="480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Resource Controllers</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p:txBody>
      </p:sp>
      <p:sp>
        <p:nvSpPr>
          <p:cNvPr id="258" name="Google Shape;258;g23f2c1ffdb0_0_30"/>
          <p:cNvSpPr txBox="1"/>
          <p:nvPr>
            <p:ph idx="1" type="body"/>
          </p:nvPr>
        </p:nvSpPr>
        <p:spPr>
          <a:xfrm>
            <a:off x="729450" y="1393075"/>
            <a:ext cx="4260000" cy="2261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Actions Handled By </a:t>
            </a:r>
            <a:r>
              <a:rPr b="1" lang="en" sz="1600">
                <a:solidFill>
                  <a:schemeClr val="accent3"/>
                </a:solidFill>
              </a:rPr>
              <a:t>Resource Controller</a:t>
            </a:r>
            <a:endParaRPr sz="1600">
              <a:solidFill>
                <a:schemeClr val="accent3"/>
              </a:solidFill>
            </a:endParaRPr>
          </a:p>
          <a:p>
            <a:pPr indent="-330200" lvl="0" marL="457200" rtl="0" algn="l">
              <a:spcBef>
                <a:spcPts val="1000"/>
              </a:spcBef>
              <a:spcAft>
                <a:spcPts val="0"/>
              </a:spcAft>
              <a:buClr>
                <a:srgbClr val="000000"/>
              </a:buClr>
              <a:buSzPts val="1600"/>
              <a:buChar char="➔"/>
            </a:pPr>
            <a:r>
              <a:rPr lang="en" sz="1600">
                <a:solidFill>
                  <a:srgbClr val="000000"/>
                </a:solidFill>
              </a:rPr>
              <a:t>If you are using </a:t>
            </a:r>
            <a:r>
              <a:rPr b="1" lang="en" sz="1600">
                <a:solidFill>
                  <a:schemeClr val="accent3"/>
                </a:solidFill>
              </a:rPr>
              <a:t>route model binding</a:t>
            </a:r>
            <a:r>
              <a:rPr b="1" lang="en" sz="1600">
                <a:solidFill>
                  <a:srgbClr val="CC0000"/>
                </a:solidFill>
              </a:rPr>
              <a:t> </a:t>
            </a:r>
            <a:r>
              <a:rPr lang="en" sz="1600">
                <a:solidFill>
                  <a:srgbClr val="000000"/>
                </a:solidFill>
              </a:rPr>
              <a:t>and would like the resource controller's methods to type-hint a model instance, you may use the </a:t>
            </a:r>
            <a:r>
              <a:rPr b="1" lang="en" sz="1600">
                <a:solidFill>
                  <a:schemeClr val="accent3"/>
                </a:solidFill>
              </a:rPr>
              <a:t>--model</a:t>
            </a:r>
            <a:r>
              <a:rPr lang="en" sz="1600">
                <a:solidFill>
                  <a:srgbClr val="000000"/>
                </a:solidFill>
              </a:rPr>
              <a:t> option when generating the controller:</a:t>
            </a:r>
            <a:endParaRPr sz="1600"/>
          </a:p>
        </p:txBody>
      </p:sp>
      <p:sp>
        <p:nvSpPr>
          <p:cNvPr id="259" name="Google Shape;259;g23f2c1ffdb0_0_30"/>
          <p:cNvSpPr txBox="1"/>
          <p:nvPr>
            <p:ph idx="2" type="title"/>
          </p:nvPr>
        </p:nvSpPr>
        <p:spPr>
          <a:xfrm>
            <a:off x="1094010" y="85685"/>
            <a:ext cx="7688700" cy="339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Pemrograman Framework</a:t>
            </a:r>
            <a:endParaRPr/>
          </a:p>
        </p:txBody>
      </p:sp>
      <p:pic>
        <p:nvPicPr>
          <p:cNvPr id="260" name="Google Shape;260;g23f2c1ffdb0_0_30"/>
          <p:cNvPicPr preferRelativeResize="0"/>
          <p:nvPr/>
        </p:nvPicPr>
        <p:blipFill>
          <a:blip r:embed="rId3">
            <a:alphaModFix/>
          </a:blip>
          <a:stretch>
            <a:fillRect/>
          </a:stretch>
        </p:blipFill>
        <p:spPr>
          <a:xfrm>
            <a:off x="5346250" y="1433625"/>
            <a:ext cx="3300701" cy="1799063"/>
          </a:xfrm>
          <a:prstGeom prst="rect">
            <a:avLst/>
          </a:prstGeom>
          <a:noFill/>
          <a:ln cap="flat" cmpd="sng" w="9525">
            <a:solidFill>
              <a:srgbClr val="1A1A1A"/>
            </a:solidFill>
            <a:prstDash val="dash"/>
            <a:round/>
            <a:headEnd len="sm" w="sm" type="none"/>
            <a:tailEnd len="sm" w="sm" type="none"/>
          </a:ln>
        </p:spPr>
      </p:pic>
      <p:pic>
        <p:nvPicPr>
          <p:cNvPr id="261" name="Google Shape;261;g23f2c1ffdb0_0_30"/>
          <p:cNvPicPr preferRelativeResize="0"/>
          <p:nvPr/>
        </p:nvPicPr>
        <p:blipFill>
          <a:blip r:embed="rId4">
            <a:alphaModFix/>
          </a:blip>
          <a:stretch>
            <a:fillRect/>
          </a:stretch>
        </p:blipFill>
        <p:spPr>
          <a:xfrm>
            <a:off x="3707450" y="3650675"/>
            <a:ext cx="4939500" cy="300189"/>
          </a:xfrm>
          <a:prstGeom prst="rect">
            <a:avLst/>
          </a:prstGeom>
          <a:noFill/>
          <a:ln cap="flat" cmpd="sng" w="9525">
            <a:solidFill>
              <a:srgbClr val="1A1A1A"/>
            </a:solidFill>
            <a:prstDash val="dash"/>
            <a:round/>
            <a:headEnd len="sm" w="sm" type="none"/>
            <a:tailEnd len="sm" w="sm" type="none"/>
          </a:ln>
        </p:spPr>
      </p:pic>
      <p:cxnSp>
        <p:nvCxnSpPr>
          <p:cNvPr id="262" name="Google Shape;262;g23f2c1ffdb0_0_30"/>
          <p:cNvCxnSpPr/>
          <p:nvPr/>
        </p:nvCxnSpPr>
        <p:spPr>
          <a:xfrm flipH="1" rot="-5400000">
            <a:off x="4060400" y="3200619"/>
            <a:ext cx="576000" cy="259500"/>
          </a:xfrm>
          <a:prstGeom prst="curvedConnector3">
            <a:avLst>
              <a:gd fmla="val 50000" name="adj1"/>
            </a:avLst>
          </a:prstGeom>
          <a:noFill/>
          <a:ln cap="flat" cmpd="sng" w="9525">
            <a:solidFill>
              <a:srgbClr val="1A1A1A"/>
            </a:solidFill>
            <a:prstDash val="dash"/>
            <a:round/>
            <a:headEnd len="med" w="med" type="none"/>
            <a:tailEnd len="med" w="med" type="stealth"/>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23f2c1ffdb0_0_36"/>
          <p:cNvSpPr txBox="1"/>
          <p:nvPr>
            <p:ph type="title"/>
          </p:nvPr>
        </p:nvSpPr>
        <p:spPr>
          <a:xfrm>
            <a:off x="729450" y="480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Resource Controllers</a:t>
            </a:r>
            <a:endParaRPr/>
          </a:p>
          <a:p>
            <a:pPr indent="0" lvl="0" marL="0" rtl="0" algn="r">
              <a:spcBef>
                <a:spcPts val="0"/>
              </a:spcBef>
              <a:spcAft>
                <a:spcPts val="0"/>
              </a:spcAft>
              <a:buNone/>
            </a:pPr>
            <a:r>
              <a:t/>
            </a:r>
            <a:endParaRPr/>
          </a:p>
        </p:txBody>
      </p:sp>
      <p:sp>
        <p:nvSpPr>
          <p:cNvPr id="268" name="Google Shape;268;g23f2c1ffdb0_0_36"/>
          <p:cNvSpPr txBox="1"/>
          <p:nvPr>
            <p:ph idx="1" type="body"/>
          </p:nvPr>
        </p:nvSpPr>
        <p:spPr>
          <a:xfrm>
            <a:off x="729450" y="1393075"/>
            <a:ext cx="75699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1000"/>
              </a:spcAft>
              <a:buClr>
                <a:srgbClr val="000000"/>
              </a:buClr>
              <a:buSzPts val="1800"/>
              <a:buChar char="➔"/>
            </a:pPr>
            <a:r>
              <a:rPr lang="en" sz="1800">
                <a:solidFill>
                  <a:srgbClr val="000000"/>
                </a:solidFill>
              </a:rPr>
              <a:t>When declaring a resource route, you may specify a subset of actions the controller should handle instead of the full set of default actions </a:t>
            </a:r>
            <a:r>
              <a:rPr b="1" lang="en" sz="1800">
                <a:solidFill>
                  <a:schemeClr val="accent3"/>
                </a:solidFill>
              </a:rPr>
              <a:t>(Partial Resource Routes)</a:t>
            </a:r>
            <a:r>
              <a:rPr lang="en" sz="1800">
                <a:solidFill>
                  <a:srgbClr val="000000"/>
                </a:solidFill>
              </a:rPr>
              <a:t>.</a:t>
            </a:r>
            <a:endParaRPr/>
          </a:p>
        </p:txBody>
      </p:sp>
      <p:sp>
        <p:nvSpPr>
          <p:cNvPr id="269" name="Google Shape;269;g23f2c1ffdb0_0_36"/>
          <p:cNvSpPr txBox="1"/>
          <p:nvPr>
            <p:ph idx="2" type="title"/>
          </p:nvPr>
        </p:nvSpPr>
        <p:spPr>
          <a:xfrm>
            <a:off x="1094010" y="85685"/>
            <a:ext cx="7688700" cy="339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Pemrograman Framework</a:t>
            </a:r>
            <a:endParaRPr/>
          </a:p>
        </p:txBody>
      </p:sp>
      <p:pic>
        <p:nvPicPr>
          <p:cNvPr id="270" name="Google Shape;270;g23f2c1ffdb0_0_36"/>
          <p:cNvPicPr preferRelativeResize="0"/>
          <p:nvPr/>
        </p:nvPicPr>
        <p:blipFill>
          <a:blip r:embed="rId3">
            <a:alphaModFix/>
          </a:blip>
          <a:stretch>
            <a:fillRect/>
          </a:stretch>
        </p:blipFill>
        <p:spPr>
          <a:xfrm>
            <a:off x="1284050" y="2571750"/>
            <a:ext cx="4519325" cy="1630675"/>
          </a:xfrm>
          <a:prstGeom prst="rect">
            <a:avLst/>
          </a:prstGeom>
          <a:noFill/>
          <a:ln cap="flat" cmpd="sng" w="9525">
            <a:solidFill>
              <a:srgbClr val="1A1A1A"/>
            </a:solidFill>
            <a:prstDash val="dash"/>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23f2c1ffdb0_0_42"/>
          <p:cNvSpPr txBox="1"/>
          <p:nvPr>
            <p:ph type="title"/>
          </p:nvPr>
        </p:nvSpPr>
        <p:spPr>
          <a:xfrm>
            <a:off x="729450" y="480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000000"/>
                </a:solidFill>
              </a:rPr>
              <a:t>Resource Controllers</a:t>
            </a:r>
            <a:endParaRPr/>
          </a:p>
          <a:p>
            <a:pPr indent="0" lvl="0" marL="0" rtl="0" algn="r">
              <a:spcBef>
                <a:spcPts val="0"/>
              </a:spcBef>
              <a:spcAft>
                <a:spcPts val="0"/>
              </a:spcAft>
              <a:buNone/>
            </a:pPr>
            <a:r>
              <a:t/>
            </a:r>
            <a:endParaRPr/>
          </a:p>
        </p:txBody>
      </p:sp>
      <p:sp>
        <p:nvSpPr>
          <p:cNvPr id="276" name="Google Shape;276;g23f2c1ffdb0_0_42"/>
          <p:cNvSpPr txBox="1"/>
          <p:nvPr>
            <p:ph idx="1" type="body"/>
          </p:nvPr>
        </p:nvSpPr>
        <p:spPr>
          <a:xfrm>
            <a:off x="729450" y="1393075"/>
            <a:ext cx="3842700" cy="3177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lang="en" sz="1200">
                <a:solidFill>
                  <a:srgbClr val="000000"/>
                </a:solidFill>
              </a:rPr>
              <a:t>When declaring resource routes that will be consumed by APIs, you will commonly want to </a:t>
            </a:r>
            <a:r>
              <a:rPr b="1" lang="en" sz="1200">
                <a:solidFill>
                  <a:schemeClr val="accent3"/>
                </a:solidFill>
              </a:rPr>
              <a:t>exclude</a:t>
            </a:r>
            <a:r>
              <a:rPr b="1" lang="en" sz="1200">
                <a:solidFill>
                  <a:srgbClr val="CC0000"/>
                </a:solidFill>
              </a:rPr>
              <a:t> </a:t>
            </a:r>
            <a:r>
              <a:rPr lang="en" sz="1200">
                <a:solidFill>
                  <a:srgbClr val="000000"/>
                </a:solidFill>
              </a:rPr>
              <a:t>routes that present HTML templates such as </a:t>
            </a:r>
            <a:r>
              <a:rPr b="1" lang="en" sz="1200">
                <a:solidFill>
                  <a:schemeClr val="accent3"/>
                </a:solidFill>
              </a:rPr>
              <a:t>create</a:t>
            </a:r>
            <a:r>
              <a:rPr b="1" lang="en" sz="1200">
                <a:solidFill>
                  <a:srgbClr val="CC0000"/>
                </a:solidFill>
              </a:rPr>
              <a:t> </a:t>
            </a:r>
            <a:r>
              <a:rPr lang="en" sz="1200">
                <a:solidFill>
                  <a:srgbClr val="000000"/>
                </a:solidFill>
              </a:rPr>
              <a:t>and </a:t>
            </a:r>
            <a:r>
              <a:rPr b="1" lang="en" sz="1200">
                <a:solidFill>
                  <a:schemeClr val="accent3"/>
                </a:solidFill>
              </a:rPr>
              <a:t>edit</a:t>
            </a:r>
            <a:r>
              <a:rPr lang="en" sz="1200">
                <a:solidFill>
                  <a:srgbClr val="000000"/>
                </a:solidFill>
              </a:rPr>
              <a:t>. For convenience, you may use the </a:t>
            </a:r>
            <a:r>
              <a:rPr b="1" lang="en" sz="1200">
                <a:solidFill>
                  <a:schemeClr val="accent3"/>
                </a:solidFill>
                <a:latin typeface="Courier New"/>
                <a:ea typeface="Courier New"/>
                <a:cs typeface="Courier New"/>
                <a:sym typeface="Courier New"/>
              </a:rPr>
              <a:t>apiResource</a:t>
            </a:r>
            <a:r>
              <a:rPr b="1" lang="en" sz="1200">
                <a:solidFill>
                  <a:srgbClr val="CC0000"/>
                </a:solidFill>
                <a:latin typeface="Courier New"/>
                <a:ea typeface="Courier New"/>
                <a:cs typeface="Courier New"/>
                <a:sym typeface="Courier New"/>
              </a:rPr>
              <a:t> </a:t>
            </a:r>
            <a:r>
              <a:rPr lang="en" sz="1200">
                <a:solidFill>
                  <a:srgbClr val="000000"/>
                </a:solidFill>
              </a:rPr>
              <a:t>method to automatically exclude these two routes.</a:t>
            </a:r>
            <a:endParaRPr sz="1200">
              <a:solidFill>
                <a:srgbClr val="000000"/>
              </a:solidFill>
            </a:endParaRPr>
          </a:p>
          <a:p>
            <a:pPr indent="-304800" lvl="0" marL="457200" rtl="0" algn="l">
              <a:spcBef>
                <a:spcPts val="1000"/>
              </a:spcBef>
              <a:spcAft>
                <a:spcPts val="0"/>
              </a:spcAft>
              <a:buClr>
                <a:srgbClr val="000000"/>
              </a:buClr>
              <a:buSzPts val="1200"/>
              <a:buChar char="➔"/>
            </a:pPr>
            <a:r>
              <a:rPr lang="en" sz="1200">
                <a:solidFill>
                  <a:srgbClr val="000000"/>
                </a:solidFill>
              </a:rPr>
              <a:t>You may register </a:t>
            </a:r>
            <a:r>
              <a:rPr b="1" lang="en" sz="1200">
                <a:solidFill>
                  <a:schemeClr val="accent3"/>
                </a:solidFill>
              </a:rPr>
              <a:t>many API resource controllers</a:t>
            </a:r>
            <a:r>
              <a:rPr lang="en" sz="1200">
                <a:solidFill>
                  <a:srgbClr val="000000"/>
                </a:solidFill>
              </a:rPr>
              <a:t> at once by passing an array to the </a:t>
            </a:r>
            <a:r>
              <a:rPr b="1" lang="en" sz="1200">
                <a:solidFill>
                  <a:schemeClr val="accent3"/>
                </a:solidFill>
              </a:rPr>
              <a:t>apiResources</a:t>
            </a:r>
            <a:r>
              <a:rPr b="1" lang="en" sz="1200">
                <a:solidFill>
                  <a:srgbClr val="CC0000"/>
                </a:solidFill>
              </a:rPr>
              <a:t> </a:t>
            </a:r>
            <a:r>
              <a:rPr lang="en" sz="1200">
                <a:solidFill>
                  <a:srgbClr val="000000"/>
                </a:solidFill>
              </a:rPr>
              <a:t>method.</a:t>
            </a:r>
            <a:endParaRPr sz="1200">
              <a:solidFill>
                <a:srgbClr val="000000"/>
              </a:solidFill>
            </a:endParaRPr>
          </a:p>
          <a:p>
            <a:pPr indent="-304800" lvl="0" marL="457200" rtl="0" algn="l">
              <a:spcBef>
                <a:spcPts val="1000"/>
              </a:spcBef>
              <a:spcAft>
                <a:spcPts val="1000"/>
              </a:spcAft>
              <a:buClr>
                <a:srgbClr val="000000"/>
              </a:buClr>
              <a:buSzPts val="1200"/>
              <a:buChar char="➔"/>
            </a:pPr>
            <a:r>
              <a:rPr lang="en" sz="1200">
                <a:solidFill>
                  <a:srgbClr val="000000"/>
                </a:solidFill>
              </a:rPr>
              <a:t>To </a:t>
            </a:r>
            <a:r>
              <a:rPr b="1" lang="en" sz="1200">
                <a:solidFill>
                  <a:schemeClr val="accent3"/>
                </a:solidFill>
              </a:rPr>
              <a:t>quickly</a:t>
            </a:r>
            <a:r>
              <a:rPr b="1" lang="en" sz="1200">
                <a:solidFill>
                  <a:srgbClr val="CC0000"/>
                </a:solidFill>
              </a:rPr>
              <a:t> </a:t>
            </a:r>
            <a:r>
              <a:rPr lang="en" sz="1200">
                <a:solidFill>
                  <a:srgbClr val="000000"/>
                </a:solidFill>
              </a:rPr>
              <a:t>generate an API resource controller that does not include the </a:t>
            </a:r>
            <a:r>
              <a:rPr b="1" lang="en" sz="1200">
                <a:solidFill>
                  <a:schemeClr val="accent3"/>
                </a:solidFill>
              </a:rPr>
              <a:t>create</a:t>
            </a:r>
            <a:r>
              <a:rPr b="1" lang="en" sz="1200">
                <a:solidFill>
                  <a:srgbClr val="CC0000"/>
                </a:solidFill>
              </a:rPr>
              <a:t> </a:t>
            </a:r>
            <a:r>
              <a:rPr lang="en" sz="1200">
                <a:solidFill>
                  <a:srgbClr val="000000"/>
                </a:solidFill>
              </a:rPr>
              <a:t>or </a:t>
            </a:r>
            <a:r>
              <a:rPr b="1" lang="en" sz="1200">
                <a:solidFill>
                  <a:schemeClr val="accent3"/>
                </a:solidFill>
              </a:rPr>
              <a:t>edit</a:t>
            </a:r>
            <a:r>
              <a:rPr b="1" lang="en" sz="1200">
                <a:solidFill>
                  <a:srgbClr val="CC0000"/>
                </a:solidFill>
              </a:rPr>
              <a:t> </a:t>
            </a:r>
            <a:r>
              <a:rPr lang="en" sz="1200">
                <a:solidFill>
                  <a:srgbClr val="000000"/>
                </a:solidFill>
              </a:rPr>
              <a:t>methods, use the </a:t>
            </a:r>
            <a:r>
              <a:rPr b="1" lang="en" sz="1200">
                <a:solidFill>
                  <a:schemeClr val="accent3"/>
                </a:solidFill>
                <a:latin typeface="Courier New"/>
                <a:ea typeface="Courier New"/>
                <a:cs typeface="Courier New"/>
                <a:sym typeface="Courier New"/>
              </a:rPr>
              <a:t>--api</a:t>
            </a:r>
            <a:r>
              <a:rPr b="1" lang="en" sz="1200">
                <a:solidFill>
                  <a:srgbClr val="CC0000"/>
                </a:solidFill>
                <a:latin typeface="Courier New"/>
                <a:ea typeface="Courier New"/>
                <a:cs typeface="Courier New"/>
                <a:sym typeface="Courier New"/>
              </a:rPr>
              <a:t> </a:t>
            </a:r>
            <a:r>
              <a:rPr lang="en" sz="1200">
                <a:solidFill>
                  <a:srgbClr val="000000"/>
                </a:solidFill>
              </a:rPr>
              <a:t>switch when executing the make:controller command.</a:t>
            </a:r>
            <a:endParaRPr sz="1400"/>
          </a:p>
        </p:txBody>
      </p:sp>
      <p:sp>
        <p:nvSpPr>
          <p:cNvPr id="277" name="Google Shape;277;g23f2c1ffdb0_0_42"/>
          <p:cNvSpPr txBox="1"/>
          <p:nvPr>
            <p:ph idx="2" type="title"/>
          </p:nvPr>
        </p:nvSpPr>
        <p:spPr>
          <a:xfrm>
            <a:off x="1094010" y="85685"/>
            <a:ext cx="7688700" cy="339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Pemrograman Framework</a:t>
            </a:r>
            <a:endParaRPr/>
          </a:p>
        </p:txBody>
      </p:sp>
      <p:pic>
        <p:nvPicPr>
          <p:cNvPr id="278" name="Google Shape;278;g23f2c1ffdb0_0_42"/>
          <p:cNvPicPr preferRelativeResize="0"/>
          <p:nvPr/>
        </p:nvPicPr>
        <p:blipFill>
          <a:blip r:embed="rId3">
            <a:alphaModFix/>
          </a:blip>
          <a:stretch>
            <a:fillRect/>
          </a:stretch>
        </p:blipFill>
        <p:spPr>
          <a:xfrm>
            <a:off x="4876750" y="3726477"/>
            <a:ext cx="3708200" cy="302504"/>
          </a:xfrm>
          <a:prstGeom prst="rect">
            <a:avLst/>
          </a:prstGeom>
          <a:noFill/>
          <a:ln cap="flat" cmpd="sng" w="9525">
            <a:solidFill>
              <a:srgbClr val="1A1A1A"/>
            </a:solidFill>
            <a:prstDash val="dash"/>
            <a:round/>
            <a:headEnd len="sm" w="sm" type="none"/>
            <a:tailEnd len="sm" w="sm" type="none"/>
          </a:ln>
        </p:spPr>
      </p:pic>
      <p:pic>
        <p:nvPicPr>
          <p:cNvPr id="279" name="Google Shape;279;g23f2c1ffdb0_0_42"/>
          <p:cNvPicPr preferRelativeResize="0"/>
          <p:nvPr/>
        </p:nvPicPr>
        <p:blipFill>
          <a:blip r:embed="rId4">
            <a:alphaModFix/>
          </a:blip>
          <a:stretch>
            <a:fillRect/>
          </a:stretch>
        </p:blipFill>
        <p:spPr>
          <a:xfrm>
            <a:off x="4876750" y="2471924"/>
            <a:ext cx="2470050" cy="864925"/>
          </a:xfrm>
          <a:prstGeom prst="rect">
            <a:avLst/>
          </a:prstGeom>
          <a:noFill/>
          <a:ln cap="flat" cmpd="sng" w="9525">
            <a:solidFill>
              <a:srgbClr val="1A1A1A"/>
            </a:solidFill>
            <a:prstDash val="dash"/>
            <a:round/>
            <a:headEnd len="sm" w="sm" type="none"/>
            <a:tailEnd len="sm" w="sm" type="none"/>
          </a:ln>
        </p:spPr>
      </p:pic>
      <p:pic>
        <p:nvPicPr>
          <p:cNvPr id="280" name="Google Shape;280;g23f2c1ffdb0_0_42"/>
          <p:cNvPicPr preferRelativeResize="0"/>
          <p:nvPr/>
        </p:nvPicPr>
        <p:blipFill>
          <a:blip r:embed="rId5">
            <a:alphaModFix/>
          </a:blip>
          <a:stretch>
            <a:fillRect/>
          </a:stretch>
        </p:blipFill>
        <p:spPr>
          <a:xfrm>
            <a:off x="4876750" y="1494900"/>
            <a:ext cx="3708200" cy="373425"/>
          </a:xfrm>
          <a:prstGeom prst="rect">
            <a:avLst/>
          </a:prstGeom>
          <a:noFill/>
          <a:ln cap="flat" cmpd="sng" w="9525">
            <a:solidFill>
              <a:srgbClr val="1A1A1A"/>
            </a:solidFill>
            <a:prstDash val="dash"/>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23f2c1ffdb0_0_48"/>
          <p:cNvSpPr txBox="1"/>
          <p:nvPr>
            <p:ph type="title"/>
          </p:nvPr>
        </p:nvSpPr>
        <p:spPr>
          <a:xfrm>
            <a:off x="729450" y="480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Resource Controllers</a:t>
            </a:r>
            <a:endParaRPr/>
          </a:p>
          <a:p>
            <a:pPr indent="0" lvl="0" marL="0" rtl="0" algn="r">
              <a:spcBef>
                <a:spcPts val="0"/>
              </a:spcBef>
              <a:spcAft>
                <a:spcPts val="0"/>
              </a:spcAft>
              <a:buNone/>
            </a:pPr>
            <a:r>
              <a:t/>
            </a:r>
            <a:endParaRPr/>
          </a:p>
        </p:txBody>
      </p:sp>
      <p:sp>
        <p:nvSpPr>
          <p:cNvPr id="286" name="Google Shape;286;g23f2c1ffdb0_0_48"/>
          <p:cNvSpPr txBox="1"/>
          <p:nvPr>
            <p:ph idx="1" type="body"/>
          </p:nvPr>
        </p:nvSpPr>
        <p:spPr>
          <a:xfrm>
            <a:off x="729450" y="1393075"/>
            <a:ext cx="4183200" cy="3050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lang="en" sz="1200">
                <a:solidFill>
                  <a:srgbClr val="000000"/>
                </a:solidFill>
              </a:rPr>
              <a:t>By default, all resource controller actions have a route name, however, you can </a:t>
            </a:r>
            <a:r>
              <a:rPr b="1" lang="en" sz="1200">
                <a:solidFill>
                  <a:schemeClr val="accent3"/>
                </a:solidFill>
              </a:rPr>
              <a:t>override</a:t>
            </a:r>
            <a:r>
              <a:rPr b="1" lang="en" sz="1200">
                <a:solidFill>
                  <a:srgbClr val="CC0000"/>
                </a:solidFill>
              </a:rPr>
              <a:t> </a:t>
            </a:r>
            <a:r>
              <a:rPr lang="en" sz="1200">
                <a:solidFill>
                  <a:srgbClr val="000000"/>
                </a:solidFill>
              </a:rPr>
              <a:t>these names by passing a names array with your options.</a:t>
            </a:r>
            <a:endParaRPr sz="1200">
              <a:solidFill>
                <a:srgbClr val="000000"/>
              </a:solidFill>
            </a:endParaRPr>
          </a:p>
          <a:p>
            <a:pPr indent="-304800" lvl="0" marL="457200" rtl="0" algn="l">
              <a:spcBef>
                <a:spcPts val="1000"/>
              </a:spcBef>
              <a:spcAft>
                <a:spcPts val="0"/>
              </a:spcAft>
              <a:buClr>
                <a:srgbClr val="000000"/>
              </a:buClr>
              <a:buSzPts val="1200"/>
              <a:buChar char="➔"/>
            </a:pPr>
            <a:r>
              <a:rPr lang="en" sz="1200">
                <a:solidFill>
                  <a:srgbClr val="000000"/>
                </a:solidFill>
              </a:rPr>
              <a:t>By default, </a:t>
            </a:r>
            <a:r>
              <a:rPr b="1" lang="en" sz="1200">
                <a:solidFill>
                  <a:schemeClr val="accent3"/>
                </a:solidFill>
              </a:rPr>
              <a:t>Route::resource</a:t>
            </a:r>
            <a:r>
              <a:rPr lang="en" sz="1200">
                <a:solidFill>
                  <a:srgbClr val="000000"/>
                </a:solidFill>
              </a:rPr>
              <a:t> will create the route parameters for your resource routes based on the </a:t>
            </a:r>
            <a:r>
              <a:rPr b="1" lang="en" sz="1200">
                <a:solidFill>
                  <a:schemeClr val="accent3"/>
                </a:solidFill>
              </a:rPr>
              <a:t>"singularized"</a:t>
            </a:r>
            <a:r>
              <a:rPr lang="en" sz="1200">
                <a:solidFill>
                  <a:srgbClr val="000000"/>
                </a:solidFill>
              </a:rPr>
              <a:t> version of the resource name. You can easily override this on a per resource basis by using the </a:t>
            </a:r>
            <a:r>
              <a:rPr b="1" lang="en" sz="1200">
                <a:solidFill>
                  <a:schemeClr val="accent3"/>
                </a:solidFill>
                <a:latin typeface="Courier New"/>
                <a:ea typeface="Courier New"/>
                <a:cs typeface="Courier New"/>
                <a:sym typeface="Courier New"/>
              </a:rPr>
              <a:t>parameters</a:t>
            </a:r>
            <a:r>
              <a:rPr b="1" lang="en" sz="1200">
                <a:solidFill>
                  <a:srgbClr val="CC0000"/>
                </a:solidFill>
                <a:latin typeface="Courier New"/>
                <a:ea typeface="Courier New"/>
                <a:cs typeface="Courier New"/>
                <a:sym typeface="Courier New"/>
              </a:rPr>
              <a:t> </a:t>
            </a:r>
            <a:r>
              <a:rPr lang="en" sz="1200">
                <a:solidFill>
                  <a:srgbClr val="000000"/>
                </a:solidFill>
              </a:rPr>
              <a:t>method. The array passed into the parameters method should be an associative array of resource names and parameter names.</a:t>
            </a:r>
            <a:endParaRPr sz="1200">
              <a:solidFill>
                <a:srgbClr val="000000"/>
              </a:solidFill>
            </a:endParaRPr>
          </a:p>
          <a:p>
            <a:pPr indent="-304800" lvl="0" marL="457200" rtl="0" algn="l">
              <a:spcBef>
                <a:spcPts val="1000"/>
              </a:spcBef>
              <a:spcAft>
                <a:spcPts val="1000"/>
              </a:spcAft>
              <a:buClr>
                <a:srgbClr val="000000"/>
              </a:buClr>
              <a:buSzPts val="1200"/>
              <a:buChar char="➔"/>
            </a:pPr>
            <a:r>
              <a:rPr lang="en" sz="1200">
                <a:solidFill>
                  <a:srgbClr val="000000"/>
                </a:solidFill>
              </a:rPr>
              <a:t>The example above </a:t>
            </a:r>
            <a:r>
              <a:rPr b="1" lang="en" sz="1200">
                <a:solidFill>
                  <a:schemeClr val="accent3"/>
                </a:solidFill>
              </a:rPr>
              <a:t>generates</a:t>
            </a:r>
            <a:r>
              <a:rPr b="1" lang="en" sz="1200">
                <a:solidFill>
                  <a:srgbClr val="CC0000"/>
                </a:solidFill>
              </a:rPr>
              <a:t> </a:t>
            </a:r>
            <a:r>
              <a:rPr lang="en" sz="1200">
                <a:solidFill>
                  <a:srgbClr val="000000"/>
                </a:solidFill>
              </a:rPr>
              <a:t>the following URIs for the resource's show route.</a:t>
            </a:r>
            <a:endParaRPr sz="1400"/>
          </a:p>
        </p:txBody>
      </p:sp>
      <p:sp>
        <p:nvSpPr>
          <p:cNvPr id="287" name="Google Shape;287;g23f2c1ffdb0_0_48"/>
          <p:cNvSpPr txBox="1"/>
          <p:nvPr>
            <p:ph idx="2" type="title"/>
          </p:nvPr>
        </p:nvSpPr>
        <p:spPr>
          <a:xfrm>
            <a:off x="1094010" y="85685"/>
            <a:ext cx="7688700" cy="339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Pemrograman Framework</a:t>
            </a:r>
            <a:endParaRPr/>
          </a:p>
        </p:txBody>
      </p:sp>
      <p:pic>
        <p:nvPicPr>
          <p:cNvPr id="288" name="Google Shape;288;g23f2c1ffdb0_0_48"/>
          <p:cNvPicPr preferRelativeResize="0"/>
          <p:nvPr/>
        </p:nvPicPr>
        <p:blipFill>
          <a:blip r:embed="rId3">
            <a:alphaModFix/>
          </a:blip>
          <a:stretch>
            <a:fillRect/>
          </a:stretch>
        </p:blipFill>
        <p:spPr>
          <a:xfrm>
            <a:off x="5014575" y="1484450"/>
            <a:ext cx="3534475" cy="629525"/>
          </a:xfrm>
          <a:prstGeom prst="rect">
            <a:avLst/>
          </a:prstGeom>
          <a:noFill/>
          <a:ln cap="flat" cmpd="sng" w="9525">
            <a:solidFill>
              <a:srgbClr val="1A1A1A"/>
            </a:solidFill>
            <a:prstDash val="dash"/>
            <a:round/>
            <a:headEnd len="sm" w="sm" type="none"/>
            <a:tailEnd len="sm" w="sm" type="none"/>
          </a:ln>
        </p:spPr>
      </p:pic>
      <p:pic>
        <p:nvPicPr>
          <p:cNvPr id="289" name="Google Shape;289;g23f2c1ffdb0_0_48"/>
          <p:cNvPicPr preferRelativeResize="0"/>
          <p:nvPr/>
        </p:nvPicPr>
        <p:blipFill>
          <a:blip r:embed="rId4">
            <a:alphaModFix/>
          </a:blip>
          <a:stretch>
            <a:fillRect/>
          </a:stretch>
        </p:blipFill>
        <p:spPr>
          <a:xfrm>
            <a:off x="5014575" y="2370974"/>
            <a:ext cx="3768125" cy="579162"/>
          </a:xfrm>
          <a:prstGeom prst="rect">
            <a:avLst/>
          </a:prstGeom>
          <a:noFill/>
          <a:ln cap="flat" cmpd="sng" w="9525">
            <a:solidFill>
              <a:srgbClr val="1A1A1A"/>
            </a:solidFill>
            <a:prstDash val="dash"/>
            <a:round/>
            <a:headEnd len="sm" w="sm" type="none"/>
            <a:tailEnd len="sm" w="sm" type="none"/>
          </a:ln>
        </p:spPr>
      </p:pic>
      <p:pic>
        <p:nvPicPr>
          <p:cNvPr id="290" name="Google Shape;290;g23f2c1ffdb0_0_48"/>
          <p:cNvPicPr preferRelativeResize="0"/>
          <p:nvPr/>
        </p:nvPicPr>
        <p:blipFill>
          <a:blip r:embed="rId5">
            <a:alphaModFix/>
          </a:blip>
          <a:stretch>
            <a:fillRect/>
          </a:stretch>
        </p:blipFill>
        <p:spPr>
          <a:xfrm>
            <a:off x="5014575" y="3760981"/>
            <a:ext cx="1652292" cy="339900"/>
          </a:xfrm>
          <a:prstGeom prst="rect">
            <a:avLst/>
          </a:prstGeom>
          <a:noFill/>
          <a:ln cap="flat" cmpd="sng" w="9525">
            <a:solidFill>
              <a:srgbClr val="1A1A1A"/>
            </a:solidFill>
            <a:prstDash val="dash"/>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g2413b418e3b_1_20"/>
          <p:cNvPicPr preferRelativeResize="0"/>
          <p:nvPr/>
        </p:nvPicPr>
        <p:blipFill>
          <a:blip r:embed="rId3">
            <a:alphaModFix/>
          </a:blip>
          <a:stretch>
            <a:fillRect/>
          </a:stretch>
        </p:blipFill>
        <p:spPr>
          <a:xfrm>
            <a:off x="0" y="0"/>
            <a:ext cx="9144003" cy="6094510"/>
          </a:xfrm>
          <a:prstGeom prst="rect">
            <a:avLst/>
          </a:prstGeom>
          <a:noFill/>
          <a:ln>
            <a:noFill/>
          </a:ln>
        </p:spPr>
      </p:pic>
      <p:sp>
        <p:nvSpPr>
          <p:cNvPr id="296" name="Google Shape;296;g2413b418e3b_1_20"/>
          <p:cNvSpPr txBox="1"/>
          <p:nvPr>
            <p:ph type="title"/>
          </p:nvPr>
        </p:nvSpPr>
        <p:spPr>
          <a:xfrm>
            <a:off x="208400" y="197600"/>
            <a:ext cx="4585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rPr>
              <a:t>LIVE CODING SESSION</a:t>
            </a:r>
            <a:endParaRPr sz="2000">
              <a:solidFill>
                <a:schemeClr val="lt1"/>
              </a:solidFill>
            </a:endParaRPr>
          </a:p>
        </p:txBody>
      </p:sp>
      <p:sp>
        <p:nvSpPr>
          <p:cNvPr id="297" name="Google Shape;297;g2413b418e3b_1_20"/>
          <p:cNvSpPr txBox="1"/>
          <p:nvPr>
            <p:ph type="title"/>
          </p:nvPr>
        </p:nvSpPr>
        <p:spPr>
          <a:xfrm>
            <a:off x="202714" y="554155"/>
            <a:ext cx="4585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1"/>
                </a:solidFill>
              </a:rPr>
              <a:t>Let’s Code!</a:t>
            </a:r>
            <a:endParaRPr sz="14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23f2c1ffdb0_0_103"/>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Pengenalan View</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23f2c1ffdb0_0_73"/>
          <p:cNvSpPr txBox="1"/>
          <p:nvPr>
            <p:ph type="title"/>
          </p:nvPr>
        </p:nvSpPr>
        <p:spPr>
          <a:xfrm>
            <a:off x="729450" y="480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Creating Views</a:t>
            </a:r>
            <a:endParaRPr/>
          </a:p>
          <a:p>
            <a:pPr indent="0" lvl="0" marL="0" rtl="0" algn="r">
              <a:spcBef>
                <a:spcPts val="0"/>
              </a:spcBef>
              <a:spcAft>
                <a:spcPts val="0"/>
              </a:spcAft>
              <a:buNone/>
            </a:pPr>
            <a:r>
              <a:t/>
            </a:r>
            <a:endParaRPr/>
          </a:p>
        </p:txBody>
      </p:sp>
      <p:sp>
        <p:nvSpPr>
          <p:cNvPr id="308" name="Google Shape;308;g23f2c1ffdb0_0_73"/>
          <p:cNvSpPr txBox="1"/>
          <p:nvPr>
            <p:ph idx="1" type="body"/>
          </p:nvPr>
        </p:nvSpPr>
        <p:spPr>
          <a:xfrm>
            <a:off x="729450" y="1393075"/>
            <a:ext cx="4019400" cy="3162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Char char="➔"/>
            </a:pPr>
            <a:r>
              <a:rPr lang="en" sz="1100">
                <a:solidFill>
                  <a:srgbClr val="000000"/>
                </a:solidFill>
              </a:rPr>
              <a:t>Views contain the HTML served by your application and separate your controller / application logic from your presentation logic. Views are stored in the </a:t>
            </a:r>
            <a:r>
              <a:rPr b="1" lang="en" sz="1100">
                <a:solidFill>
                  <a:schemeClr val="accent3"/>
                </a:solidFill>
              </a:rPr>
              <a:t>resources/views</a:t>
            </a:r>
            <a:r>
              <a:rPr lang="en" sz="1100">
                <a:solidFill>
                  <a:srgbClr val="000000"/>
                </a:solidFill>
              </a:rPr>
              <a:t> directory. A simple view might look something like this.</a:t>
            </a:r>
            <a:endParaRPr sz="1100">
              <a:solidFill>
                <a:srgbClr val="000000"/>
              </a:solidFill>
            </a:endParaRPr>
          </a:p>
          <a:p>
            <a:pPr indent="-298450" lvl="0" marL="457200" rtl="0" algn="l">
              <a:spcBef>
                <a:spcPts val="1000"/>
              </a:spcBef>
              <a:spcAft>
                <a:spcPts val="0"/>
              </a:spcAft>
              <a:buClr>
                <a:srgbClr val="000000"/>
              </a:buClr>
              <a:buSzPts val="1100"/>
              <a:buChar char="➔"/>
            </a:pPr>
            <a:r>
              <a:rPr lang="en" sz="1100">
                <a:solidFill>
                  <a:srgbClr val="000000"/>
                </a:solidFill>
              </a:rPr>
              <a:t>Since this view is stored at </a:t>
            </a:r>
            <a:r>
              <a:rPr b="1" lang="en" sz="1100">
                <a:solidFill>
                  <a:schemeClr val="accent3"/>
                </a:solidFill>
              </a:rPr>
              <a:t>resources/views/greeting.blade.php</a:t>
            </a:r>
            <a:r>
              <a:rPr lang="en" sz="1100">
                <a:solidFill>
                  <a:srgbClr val="000000"/>
                </a:solidFill>
              </a:rPr>
              <a:t>, we may return it using the global view helper like so.</a:t>
            </a:r>
            <a:endParaRPr sz="1100">
              <a:solidFill>
                <a:srgbClr val="000000"/>
              </a:solidFill>
            </a:endParaRPr>
          </a:p>
          <a:p>
            <a:pPr indent="-298450" lvl="0" marL="457200" rtl="0" algn="l">
              <a:spcBef>
                <a:spcPts val="1000"/>
              </a:spcBef>
              <a:spcAft>
                <a:spcPts val="1000"/>
              </a:spcAft>
              <a:buClr>
                <a:srgbClr val="000000"/>
              </a:buClr>
              <a:buSzPts val="1100"/>
              <a:buChar char="➔"/>
            </a:pPr>
            <a:r>
              <a:rPr lang="en" sz="1100">
                <a:solidFill>
                  <a:srgbClr val="000000"/>
                </a:solidFill>
              </a:rPr>
              <a:t>Views may also be nested within </a:t>
            </a:r>
            <a:r>
              <a:rPr b="1" lang="en" sz="1100">
                <a:solidFill>
                  <a:schemeClr val="accent3"/>
                </a:solidFill>
              </a:rPr>
              <a:t>subdirectories</a:t>
            </a:r>
            <a:r>
              <a:rPr b="1" lang="en" sz="1100">
                <a:solidFill>
                  <a:srgbClr val="CC0000"/>
                </a:solidFill>
              </a:rPr>
              <a:t> </a:t>
            </a:r>
            <a:r>
              <a:rPr lang="en" sz="1100">
                <a:solidFill>
                  <a:srgbClr val="000000"/>
                </a:solidFill>
              </a:rPr>
              <a:t>of the </a:t>
            </a:r>
            <a:r>
              <a:rPr b="1" lang="en" sz="1100">
                <a:solidFill>
                  <a:schemeClr val="accent3"/>
                </a:solidFill>
              </a:rPr>
              <a:t>resources/views directory</a:t>
            </a:r>
            <a:r>
              <a:rPr lang="en" sz="1100">
                <a:solidFill>
                  <a:srgbClr val="000000"/>
                </a:solidFill>
              </a:rPr>
              <a:t>. </a:t>
            </a:r>
            <a:r>
              <a:rPr b="1" lang="en" sz="1100">
                <a:solidFill>
                  <a:schemeClr val="accent3"/>
                </a:solidFill>
              </a:rPr>
              <a:t>"Dot"</a:t>
            </a:r>
            <a:r>
              <a:rPr lang="en" sz="1100">
                <a:solidFill>
                  <a:srgbClr val="000000"/>
                </a:solidFill>
              </a:rPr>
              <a:t> notation may be used to reference nested views. For example, if your view is stored at </a:t>
            </a:r>
            <a:r>
              <a:rPr b="1" lang="en" sz="1100">
                <a:solidFill>
                  <a:schemeClr val="accent3"/>
                </a:solidFill>
              </a:rPr>
              <a:t>resources/views/admin/profile.blade.php</a:t>
            </a:r>
            <a:r>
              <a:rPr lang="en" sz="1100">
                <a:solidFill>
                  <a:srgbClr val="000000"/>
                </a:solidFill>
              </a:rPr>
              <a:t>, you may reference it like so.</a:t>
            </a:r>
            <a:endParaRPr/>
          </a:p>
        </p:txBody>
      </p:sp>
      <p:sp>
        <p:nvSpPr>
          <p:cNvPr id="309" name="Google Shape;309;g23f2c1ffdb0_0_73"/>
          <p:cNvSpPr txBox="1"/>
          <p:nvPr>
            <p:ph idx="2" type="title"/>
          </p:nvPr>
        </p:nvSpPr>
        <p:spPr>
          <a:xfrm>
            <a:off x="1094010" y="85685"/>
            <a:ext cx="7688700" cy="339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Pemrograman Framework</a:t>
            </a:r>
            <a:endParaRPr/>
          </a:p>
        </p:txBody>
      </p:sp>
      <p:pic>
        <p:nvPicPr>
          <p:cNvPr id="310" name="Google Shape;310;g23f2c1ffdb0_0_73"/>
          <p:cNvPicPr preferRelativeResize="0"/>
          <p:nvPr/>
        </p:nvPicPr>
        <p:blipFill>
          <a:blip r:embed="rId3">
            <a:alphaModFix/>
          </a:blip>
          <a:stretch>
            <a:fillRect/>
          </a:stretch>
        </p:blipFill>
        <p:spPr>
          <a:xfrm>
            <a:off x="5289650" y="1469500"/>
            <a:ext cx="3204700" cy="1072307"/>
          </a:xfrm>
          <a:prstGeom prst="rect">
            <a:avLst/>
          </a:prstGeom>
          <a:noFill/>
          <a:ln cap="flat" cmpd="sng" w="9525">
            <a:solidFill>
              <a:srgbClr val="1A1A1A"/>
            </a:solidFill>
            <a:prstDash val="dash"/>
            <a:round/>
            <a:headEnd len="sm" w="sm" type="none"/>
            <a:tailEnd len="sm" w="sm" type="none"/>
          </a:ln>
        </p:spPr>
      </p:pic>
      <p:pic>
        <p:nvPicPr>
          <p:cNvPr id="311" name="Google Shape;311;g23f2c1ffdb0_0_73"/>
          <p:cNvPicPr preferRelativeResize="0"/>
          <p:nvPr/>
        </p:nvPicPr>
        <p:blipFill>
          <a:blip r:embed="rId4">
            <a:alphaModFix/>
          </a:blip>
          <a:stretch>
            <a:fillRect/>
          </a:stretch>
        </p:blipFill>
        <p:spPr>
          <a:xfrm>
            <a:off x="5289650" y="2802175"/>
            <a:ext cx="2728886" cy="562217"/>
          </a:xfrm>
          <a:prstGeom prst="rect">
            <a:avLst/>
          </a:prstGeom>
          <a:noFill/>
          <a:ln cap="flat" cmpd="sng" w="9525">
            <a:solidFill>
              <a:srgbClr val="1A1A1A"/>
            </a:solidFill>
            <a:prstDash val="dash"/>
            <a:round/>
            <a:headEnd len="sm" w="sm" type="none"/>
            <a:tailEnd len="sm" w="sm" type="none"/>
          </a:ln>
        </p:spPr>
      </p:pic>
      <p:pic>
        <p:nvPicPr>
          <p:cNvPr id="312" name="Google Shape;312;g23f2c1ffdb0_0_73"/>
          <p:cNvPicPr preferRelativeResize="0"/>
          <p:nvPr/>
        </p:nvPicPr>
        <p:blipFill>
          <a:blip r:embed="rId5">
            <a:alphaModFix/>
          </a:blip>
          <a:stretch>
            <a:fillRect/>
          </a:stretch>
        </p:blipFill>
        <p:spPr>
          <a:xfrm>
            <a:off x="5289650" y="3739717"/>
            <a:ext cx="2228153" cy="250033"/>
          </a:xfrm>
          <a:prstGeom prst="rect">
            <a:avLst/>
          </a:prstGeom>
          <a:noFill/>
          <a:ln cap="flat" cmpd="sng" w="9525">
            <a:solidFill>
              <a:srgbClr val="1A1A1A"/>
            </a:solidFill>
            <a:prstDash val="dash"/>
            <a:round/>
            <a:headEnd len="sm" w="sm" type="none"/>
            <a:tailEnd len="sm" w="sm" type="none"/>
          </a:ln>
        </p:spPr>
      </p:pic>
      <p:cxnSp>
        <p:nvCxnSpPr>
          <p:cNvPr id="313" name="Google Shape;313;g23f2c1ffdb0_0_73"/>
          <p:cNvCxnSpPr>
            <a:endCxn id="310" idx="1"/>
          </p:cNvCxnSpPr>
          <p:nvPr/>
        </p:nvCxnSpPr>
        <p:spPr>
          <a:xfrm flipH="1" rot="10800000">
            <a:off x="4503350" y="2005654"/>
            <a:ext cx="786300" cy="145500"/>
          </a:xfrm>
          <a:prstGeom prst="curvedConnector3">
            <a:avLst>
              <a:gd fmla="val 50000" name="adj1"/>
            </a:avLst>
          </a:prstGeom>
          <a:noFill/>
          <a:ln cap="flat" cmpd="sng" w="9525">
            <a:solidFill>
              <a:srgbClr val="1A1A1A"/>
            </a:solidFill>
            <a:prstDash val="dash"/>
            <a:round/>
            <a:headEnd len="med" w="med" type="none"/>
            <a:tailEnd len="med" w="med" type="stealth"/>
          </a:ln>
        </p:spPr>
      </p:cxnSp>
      <p:cxnSp>
        <p:nvCxnSpPr>
          <p:cNvPr id="314" name="Google Shape;314;g23f2c1ffdb0_0_73"/>
          <p:cNvCxnSpPr>
            <a:endCxn id="311" idx="1"/>
          </p:cNvCxnSpPr>
          <p:nvPr/>
        </p:nvCxnSpPr>
        <p:spPr>
          <a:xfrm>
            <a:off x="4629950" y="2865784"/>
            <a:ext cx="659700" cy="217500"/>
          </a:xfrm>
          <a:prstGeom prst="curvedConnector3">
            <a:avLst>
              <a:gd fmla="val 50000" name="adj1"/>
            </a:avLst>
          </a:prstGeom>
          <a:noFill/>
          <a:ln cap="flat" cmpd="sng" w="9525">
            <a:solidFill>
              <a:srgbClr val="1A1A1A"/>
            </a:solidFill>
            <a:prstDash val="dash"/>
            <a:round/>
            <a:headEnd len="med" w="med" type="none"/>
            <a:tailEnd len="med" w="med" type="stealth"/>
          </a:ln>
        </p:spPr>
      </p:cxnSp>
      <p:cxnSp>
        <p:nvCxnSpPr>
          <p:cNvPr id="315" name="Google Shape;315;g23f2c1ffdb0_0_73"/>
          <p:cNvCxnSpPr>
            <a:endCxn id="312" idx="1"/>
          </p:cNvCxnSpPr>
          <p:nvPr/>
        </p:nvCxnSpPr>
        <p:spPr>
          <a:xfrm flipH="1" rot="10800000">
            <a:off x="4533050" y="3864734"/>
            <a:ext cx="756600" cy="87900"/>
          </a:xfrm>
          <a:prstGeom prst="curvedConnector3">
            <a:avLst>
              <a:gd fmla="val 50000" name="adj1"/>
            </a:avLst>
          </a:prstGeom>
          <a:noFill/>
          <a:ln cap="flat" cmpd="sng" w="9525">
            <a:solidFill>
              <a:srgbClr val="1A1A1A"/>
            </a:solidFill>
            <a:prstDash val="dash"/>
            <a:round/>
            <a:headEnd len="med" w="med" type="none"/>
            <a:tailEnd len="med" w="med" type="stealth"/>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23f2c1ffdb0_0_79"/>
          <p:cNvSpPr txBox="1"/>
          <p:nvPr>
            <p:ph type="title"/>
          </p:nvPr>
        </p:nvSpPr>
        <p:spPr>
          <a:xfrm>
            <a:off x="729450" y="480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600"/>
              <a:t>Determining If a View Exists</a:t>
            </a:r>
            <a:endParaRPr sz="2600"/>
          </a:p>
          <a:p>
            <a:pPr indent="0" lvl="0" marL="0" rtl="0" algn="r">
              <a:spcBef>
                <a:spcPts val="0"/>
              </a:spcBef>
              <a:spcAft>
                <a:spcPts val="0"/>
              </a:spcAft>
              <a:buNone/>
            </a:pPr>
            <a:r>
              <a:t/>
            </a:r>
            <a:endParaRPr sz="2600"/>
          </a:p>
          <a:p>
            <a:pPr indent="0" lvl="0" marL="0" rtl="0" algn="r">
              <a:spcBef>
                <a:spcPts val="0"/>
              </a:spcBef>
              <a:spcAft>
                <a:spcPts val="0"/>
              </a:spcAft>
              <a:buNone/>
            </a:pPr>
            <a:r>
              <a:t/>
            </a:r>
            <a:endParaRPr/>
          </a:p>
        </p:txBody>
      </p:sp>
      <p:sp>
        <p:nvSpPr>
          <p:cNvPr id="321" name="Google Shape;321;g23f2c1ffdb0_0_79"/>
          <p:cNvSpPr txBox="1"/>
          <p:nvPr>
            <p:ph idx="1" type="body"/>
          </p:nvPr>
        </p:nvSpPr>
        <p:spPr>
          <a:xfrm>
            <a:off x="729450" y="1393075"/>
            <a:ext cx="3982200" cy="2261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If you need to </a:t>
            </a:r>
            <a:r>
              <a:rPr b="1" lang="en" sz="1600">
                <a:solidFill>
                  <a:schemeClr val="accent3"/>
                </a:solidFill>
              </a:rPr>
              <a:t>determine</a:t>
            </a:r>
            <a:r>
              <a:rPr b="1" lang="en" sz="1600">
                <a:solidFill>
                  <a:srgbClr val="CC0000"/>
                </a:solidFill>
              </a:rPr>
              <a:t> </a:t>
            </a:r>
            <a:r>
              <a:rPr lang="en" sz="1600">
                <a:solidFill>
                  <a:srgbClr val="000000"/>
                </a:solidFill>
              </a:rPr>
              <a:t>if a view </a:t>
            </a:r>
            <a:r>
              <a:rPr b="1" lang="en" sz="1600">
                <a:solidFill>
                  <a:schemeClr val="accent3"/>
                </a:solidFill>
              </a:rPr>
              <a:t>exists</a:t>
            </a:r>
            <a:r>
              <a:rPr lang="en" sz="1600">
                <a:solidFill>
                  <a:srgbClr val="000000"/>
                </a:solidFill>
              </a:rPr>
              <a:t>, you may use the </a:t>
            </a:r>
            <a:r>
              <a:rPr b="1" lang="en" sz="1600">
                <a:solidFill>
                  <a:schemeClr val="accent3"/>
                </a:solidFill>
              </a:rPr>
              <a:t>View</a:t>
            </a:r>
            <a:r>
              <a:rPr b="1" lang="en" sz="1600">
                <a:solidFill>
                  <a:srgbClr val="CC0000"/>
                </a:solidFill>
              </a:rPr>
              <a:t> </a:t>
            </a:r>
            <a:r>
              <a:rPr lang="en" sz="1600">
                <a:solidFill>
                  <a:srgbClr val="000000"/>
                </a:solidFill>
              </a:rPr>
              <a:t>facade. </a:t>
            </a:r>
            <a:endParaRPr sz="1600">
              <a:solidFill>
                <a:srgbClr val="000000"/>
              </a:solidFill>
            </a:endParaRPr>
          </a:p>
          <a:p>
            <a:pPr indent="-330200" lvl="0" marL="457200" rtl="0" algn="l">
              <a:spcBef>
                <a:spcPts val="1000"/>
              </a:spcBef>
              <a:spcAft>
                <a:spcPts val="0"/>
              </a:spcAft>
              <a:buClr>
                <a:srgbClr val="000000"/>
              </a:buClr>
              <a:buSzPts val="1600"/>
              <a:buChar char="➔"/>
            </a:pPr>
            <a:r>
              <a:rPr lang="en" sz="1600">
                <a:solidFill>
                  <a:srgbClr val="000000"/>
                </a:solidFill>
              </a:rPr>
              <a:t>The </a:t>
            </a:r>
            <a:r>
              <a:rPr b="1" lang="en" sz="1600">
                <a:solidFill>
                  <a:schemeClr val="accent3"/>
                </a:solidFill>
                <a:latin typeface="Courier New"/>
                <a:ea typeface="Courier New"/>
                <a:cs typeface="Courier New"/>
                <a:sym typeface="Courier New"/>
              </a:rPr>
              <a:t>exists</a:t>
            </a:r>
            <a:r>
              <a:rPr b="1" lang="en" sz="1600">
                <a:solidFill>
                  <a:srgbClr val="CC0000"/>
                </a:solidFill>
                <a:latin typeface="Courier New"/>
                <a:ea typeface="Courier New"/>
                <a:cs typeface="Courier New"/>
                <a:sym typeface="Courier New"/>
              </a:rPr>
              <a:t> </a:t>
            </a:r>
            <a:r>
              <a:rPr lang="en" sz="1600">
                <a:solidFill>
                  <a:srgbClr val="000000"/>
                </a:solidFill>
              </a:rPr>
              <a:t>method will return </a:t>
            </a:r>
            <a:r>
              <a:rPr b="1" lang="en" sz="1600">
                <a:solidFill>
                  <a:schemeClr val="accent3"/>
                </a:solidFill>
              </a:rPr>
              <a:t>true</a:t>
            </a:r>
            <a:r>
              <a:rPr lang="en" sz="1600">
                <a:solidFill>
                  <a:srgbClr val="000000"/>
                </a:solidFill>
              </a:rPr>
              <a:t> if the view exists.</a:t>
            </a:r>
            <a:endParaRPr sz="1600">
              <a:solidFill>
                <a:srgbClr val="000000"/>
              </a:solidFill>
            </a:endParaRPr>
          </a:p>
          <a:p>
            <a:pPr indent="0" lvl="0" marL="457200" rtl="0" algn="l">
              <a:spcBef>
                <a:spcPts val="1000"/>
              </a:spcBef>
              <a:spcAft>
                <a:spcPts val="1000"/>
              </a:spcAft>
              <a:buNone/>
            </a:pPr>
            <a:r>
              <a:t/>
            </a:r>
            <a:endParaRPr sz="1600">
              <a:solidFill>
                <a:srgbClr val="000000"/>
              </a:solidFill>
            </a:endParaRPr>
          </a:p>
        </p:txBody>
      </p:sp>
      <p:sp>
        <p:nvSpPr>
          <p:cNvPr id="322" name="Google Shape;322;g23f2c1ffdb0_0_79"/>
          <p:cNvSpPr txBox="1"/>
          <p:nvPr>
            <p:ph idx="2" type="title"/>
          </p:nvPr>
        </p:nvSpPr>
        <p:spPr>
          <a:xfrm>
            <a:off x="1094010" y="85685"/>
            <a:ext cx="7688700" cy="339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Pemrograman Framework</a:t>
            </a:r>
            <a:endParaRPr/>
          </a:p>
        </p:txBody>
      </p:sp>
      <p:pic>
        <p:nvPicPr>
          <p:cNvPr id="323" name="Google Shape;323;g23f2c1ffdb0_0_79"/>
          <p:cNvPicPr preferRelativeResize="0"/>
          <p:nvPr/>
        </p:nvPicPr>
        <p:blipFill>
          <a:blip r:embed="rId3">
            <a:alphaModFix/>
          </a:blip>
          <a:stretch>
            <a:fillRect/>
          </a:stretch>
        </p:blipFill>
        <p:spPr>
          <a:xfrm>
            <a:off x="5011450" y="1497476"/>
            <a:ext cx="3406700" cy="1377618"/>
          </a:xfrm>
          <a:prstGeom prst="rect">
            <a:avLst/>
          </a:prstGeom>
          <a:noFill/>
          <a:ln cap="flat" cmpd="sng" w="9525">
            <a:solidFill>
              <a:srgbClr val="1A1A1A"/>
            </a:solidFill>
            <a:prstDash val="dash"/>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23f2c1ffdb0_0_85"/>
          <p:cNvSpPr txBox="1"/>
          <p:nvPr>
            <p:ph type="title"/>
          </p:nvPr>
        </p:nvSpPr>
        <p:spPr>
          <a:xfrm>
            <a:off x="729450" y="480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Passing Data to Views</a:t>
            </a:r>
            <a:endParaRPr/>
          </a:p>
          <a:p>
            <a:pPr indent="0" lvl="0" marL="0" rtl="0" algn="r">
              <a:spcBef>
                <a:spcPts val="0"/>
              </a:spcBef>
              <a:spcAft>
                <a:spcPts val="0"/>
              </a:spcAft>
              <a:buNone/>
            </a:pPr>
            <a:r>
              <a:t/>
            </a:r>
            <a:endParaRPr/>
          </a:p>
        </p:txBody>
      </p:sp>
      <p:sp>
        <p:nvSpPr>
          <p:cNvPr id="329" name="Google Shape;329;g23f2c1ffdb0_0_85"/>
          <p:cNvSpPr txBox="1"/>
          <p:nvPr>
            <p:ph idx="1" type="body"/>
          </p:nvPr>
        </p:nvSpPr>
        <p:spPr>
          <a:xfrm>
            <a:off x="729450" y="1393075"/>
            <a:ext cx="4302300" cy="3073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sz="1400">
                <a:solidFill>
                  <a:srgbClr val="000000"/>
                </a:solidFill>
              </a:rPr>
              <a:t>As you saw in the previous examples, you may </a:t>
            </a:r>
            <a:r>
              <a:rPr b="1" lang="en" sz="1400">
                <a:solidFill>
                  <a:schemeClr val="accent3"/>
                </a:solidFill>
              </a:rPr>
              <a:t>pass an array of data</a:t>
            </a:r>
            <a:r>
              <a:rPr lang="en" sz="1400">
                <a:solidFill>
                  <a:srgbClr val="000000"/>
                </a:solidFill>
              </a:rPr>
              <a:t> to views:</a:t>
            </a:r>
            <a:endParaRPr sz="1400">
              <a:solidFill>
                <a:srgbClr val="000000"/>
              </a:solidFill>
            </a:endParaRPr>
          </a:p>
          <a:p>
            <a:pPr indent="-317500" lvl="0" marL="457200" rtl="0" algn="l">
              <a:spcBef>
                <a:spcPts val="1000"/>
              </a:spcBef>
              <a:spcAft>
                <a:spcPts val="0"/>
              </a:spcAft>
              <a:buClr>
                <a:srgbClr val="000000"/>
              </a:buClr>
              <a:buSzPts val="1400"/>
              <a:buChar char="➔"/>
            </a:pPr>
            <a:r>
              <a:rPr lang="en" sz="1400">
                <a:solidFill>
                  <a:srgbClr val="000000"/>
                </a:solidFill>
              </a:rPr>
              <a:t>When passing information in this manner, the data should be </a:t>
            </a:r>
            <a:r>
              <a:rPr b="1" lang="en" sz="1400">
                <a:solidFill>
                  <a:schemeClr val="accent3"/>
                </a:solidFill>
              </a:rPr>
              <a:t>an array with key / value pairs</a:t>
            </a:r>
            <a:r>
              <a:rPr lang="en" sz="1400">
                <a:solidFill>
                  <a:srgbClr val="000000"/>
                </a:solidFill>
              </a:rPr>
              <a:t>.</a:t>
            </a:r>
            <a:endParaRPr sz="1400">
              <a:solidFill>
                <a:srgbClr val="000000"/>
              </a:solidFill>
            </a:endParaRPr>
          </a:p>
          <a:p>
            <a:pPr indent="-317500" lvl="0" marL="457200" rtl="0" algn="l">
              <a:spcBef>
                <a:spcPts val="1000"/>
              </a:spcBef>
              <a:spcAft>
                <a:spcPts val="0"/>
              </a:spcAft>
              <a:buClr>
                <a:srgbClr val="000000"/>
              </a:buClr>
              <a:buSzPts val="1400"/>
              <a:buChar char="➔"/>
            </a:pPr>
            <a:r>
              <a:rPr lang="en" sz="1400">
                <a:solidFill>
                  <a:srgbClr val="000000"/>
                </a:solidFill>
              </a:rPr>
              <a:t>Inside your view, you can then </a:t>
            </a:r>
            <a:r>
              <a:rPr b="1" lang="en" sz="1400">
                <a:solidFill>
                  <a:schemeClr val="accent3"/>
                </a:solidFill>
              </a:rPr>
              <a:t>access</a:t>
            </a:r>
            <a:r>
              <a:rPr b="1" lang="en" sz="1400">
                <a:solidFill>
                  <a:srgbClr val="CC0000"/>
                </a:solidFill>
              </a:rPr>
              <a:t> </a:t>
            </a:r>
            <a:r>
              <a:rPr lang="en" sz="1400">
                <a:solidFill>
                  <a:srgbClr val="000000"/>
                </a:solidFill>
              </a:rPr>
              <a:t>each value using its corresponding key, such as </a:t>
            </a:r>
            <a:br>
              <a:rPr lang="en" sz="1400">
                <a:solidFill>
                  <a:srgbClr val="000000"/>
                </a:solidFill>
              </a:rPr>
            </a:br>
            <a:r>
              <a:rPr b="1" lang="en" sz="1400">
                <a:solidFill>
                  <a:schemeClr val="accent3"/>
                </a:solidFill>
                <a:latin typeface="Courier New"/>
                <a:ea typeface="Courier New"/>
                <a:cs typeface="Courier New"/>
                <a:sym typeface="Courier New"/>
              </a:rPr>
              <a:t>&lt;?php echo $key; ?&gt;</a:t>
            </a:r>
            <a:r>
              <a:rPr lang="en" sz="1400">
                <a:solidFill>
                  <a:srgbClr val="000000"/>
                </a:solidFill>
              </a:rPr>
              <a:t>. </a:t>
            </a:r>
            <a:endParaRPr sz="1400">
              <a:solidFill>
                <a:srgbClr val="000000"/>
              </a:solidFill>
            </a:endParaRPr>
          </a:p>
          <a:p>
            <a:pPr indent="-317500" lvl="0" marL="457200" rtl="0" algn="l">
              <a:spcBef>
                <a:spcPts val="1000"/>
              </a:spcBef>
              <a:spcAft>
                <a:spcPts val="0"/>
              </a:spcAft>
              <a:buClr>
                <a:srgbClr val="000000"/>
              </a:buClr>
              <a:buSzPts val="1400"/>
              <a:buChar char="➔"/>
            </a:pPr>
            <a:r>
              <a:rPr b="1" lang="en" sz="1400">
                <a:solidFill>
                  <a:srgbClr val="000000"/>
                </a:solidFill>
              </a:rPr>
              <a:t>As an alternative</a:t>
            </a:r>
            <a:r>
              <a:rPr lang="en" sz="1400">
                <a:solidFill>
                  <a:srgbClr val="000000"/>
                </a:solidFill>
              </a:rPr>
              <a:t> to passing a complete array of data to the view helper function, you may use the </a:t>
            </a:r>
            <a:r>
              <a:rPr b="1" lang="en" sz="1400">
                <a:solidFill>
                  <a:schemeClr val="accent3"/>
                </a:solidFill>
                <a:latin typeface="Courier New"/>
                <a:ea typeface="Courier New"/>
                <a:cs typeface="Courier New"/>
                <a:sym typeface="Courier New"/>
              </a:rPr>
              <a:t>with</a:t>
            </a:r>
            <a:r>
              <a:rPr b="1" lang="en" sz="1400">
                <a:solidFill>
                  <a:srgbClr val="CC0000"/>
                </a:solidFill>
                <a:latin typeface="Courier New"/>
                <a:ea typeface="Courier New"/>
                <a:cs typeface="Courier New"/>
                <a:sym typeface="Courier New"/>
              </a:rPr>
              <a:t> </a:t>
            </a:r>
            <a:r>
              <a:rPr lang="en" sz="1400">
                <a:solidFill>
                  <a:srgbClr val="000000"/>
                </a:solidFill>
              </a:rPr>
              <a:t>method to add individual pieces of data to the view.</a:t>
            </a:r>
            <a:endParaRPr sz="1400">
              <a:solidFill>
                <a:srgbClr val="000000"/>
              </a:solidFill>
            </a:endParaRPr>
          </a:p>
          <a:p>
            <a:pPr indent="0" lvl="0" marL="0" rtl="0" algn="l">
              <a:spcBef>
                <a:spcPts val="1000"/>
              </a:spcBef>
              <a:spcAft>
                <a:spcPts val="0"/>
              </a:spcAft>
              <a:buNone/>
            </a:pPr>
            <a:r>
              <a:t/>
            </a:r>
            <a:endParaRPr sz="1500"/>
          </a:p>
        </p:txBody>
      </p:sp>
      <p:sp>
        <p:nvSpPr>
          <p:cNvPr id="330" name="Google Shape;330;g23f2c1ffdb0_0_85"/>
          <p:cNvSpPr txBox="1"/>
          <p:nvPr>
            <p:ph idx="2" type="title"/>
          </p:nvPr>
        </p:nvSpPr>
        <p:spPr>
          <a:xfrm>
            <a:off x="1094010" y="85685"/>
            <a:ext cx="7688700" cy="339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Pemrograman Framework</a:t>
            </a:r>
            <a:endParaRPr/>
          </a:p>
        </p:txBody>
      </p:sp>
      <p:pic>
        <p:nvPicPr>
          <p:cNvPr id="331" name="Google Shape;331;g23f2c1ffdb0_0_85"/>
          <p:cNvPicPr preferRelativeResize="0"/>
          <p:nvPr/>
        </p:nvPicPr>
        <p:blipFill>
          <a:blip r:embed="rId3">
            <a:alphaModFix/>
          </a:blip>
          <a:stretch>
            <a:fillRect/>
          </a:stretch>
        </p:blipFill>
        <p:spPr>
          <a:xfrm>
            <a:off x="5333950" y="1491775"/>
            <a:ext cx="3257425" cy="334725"/>
          </a:xfrm>
          <a:prstGeom prst="rect">
            <a:avLst/>
          </a:prstGeom>
          <a:noFill/>
          <a:ln cap="flat" cmpd="sng" w="9525">
            <a:solidFill>
              <a:srgbClr val="1A1A1A"/>
            </a:solidFill>
            <a:prstDash val="dash"/>
            <a:round/>
            <a:headEnd len="sm" w="sm" type="none"/>
            <a:tailEnd len="sm" w="sm" type="none"/>
          </a:ln>
        </p:spPr>
      </p:pic>
      <p:pic>
        <p:nvPicPr>
          <p:cNvPr id="332" name="Google Shape;332;g23f2c1ffdb0_0_85"/>
          <p:cNvPicPr preferRelativeResize="0"/>
          <p:nvPr/>
        </p:nvPicPr>
        <p:blipFill>
          <a:blip r:embed="rId4">
            <a:alphaModFix/>
          </a:blip>
          <a:stretch>
            <a:fillRect/>
          </a:stretch>
        </p:blipFill>
        <p:spPr>
          <a:xfrm>
            <a:off x="5333950" y="3588100"/>
            <a:ext cx="3281950" cy="334725"/>
          </a:xfrm>
          <a:prstGeom prst="rect">
            <a:avLst/>
          </a:prstGeom>
          <a:noFill/>
          <a:ln cap="flat" cmpd="sng" w="9525">
            <a:solidFill>
              <a:srgbClr val="1A1A1A"/>
            </a:solidFill>
            <a:prstDash val="dash"/>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efb4342b8d_0_5"/>
          <p:cNvSpPr txBox="1"/>
          <p:nvPr>
            <p:ph type="title"/>
          </p:nvPr>
        </p:nvSpPr>
        <p:spPr>
          <a:xfrm>
            <a:off x="729450" y="1322450"/>
            <a:ext cx="7688400" cy="273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Kemampuan Akhir yang Direncanakan:</a:t>
            </a:r>
            <a:endParaRPr/>
          </a:p>
          <a:p>
            <a:pPr indent="0" lvl="0" marL="0" rtl="0" algn="l">
              <a:lnSpc>
                <a:spcPct val="100000"/>
              </a:lnSpc>
              <a:spcBef>
                <a:spcPts val="0"/>
              </a:spcBef>
              <a:spcAft>
                <a:spcPts val="0"/>
              </a:spcAft>
              <a:buSzPts val="3000"/>
              <a:buNone/>
            </a:pPr>
            <a:r>
              <a:t/>
            </a:r>
            <a:endParaRPr/>
          </a:p>
          <a:p>
            <a:pPr indent="-355600" lvl="0" marL="457200" rtl="0" algn="l">
              <a:lnSpc>
                <a:spcPct val="115000"/>
              </a:lnSpc>
              <a:spcBef>
                <a:spcPts val="0"/>
              </a:spcBef>
              <a:spcAft>
                <a:spcPts val="0"/>
              </a:spcAft>
              <a:buSzPts val="2000"/>
              <a:buChar char="➔"/>
            </a:pPr>
            <a:r>
              <a:rPr b="0" lang="en" sz="2000"/>
              <a:t>Mahasiswa mampu menerapkan penggunaan Controller, View dan Form pada </a:t>
            </a:r>
            <a:r>
              <a:rPr b="0" lang="en" sz="2000"/>
              <a:t>framework</a:t>
            </a:r>
            <a:r>
              <a:rPr b="0" lang="en" sz="2000"/>
              <a:t> Laravel.</a:t>
            </a:r>
            <a:endParaRPr b="0"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23f2c1ffdb0_0_91"/>
          <p:cNvSpPr txBox="1"/>
          <p:nvPr>
            <p:ph type="title"/>
          </p:nvPr>
        </p:nvSpPr>
        <p:spPr>
          <a:xfrm>
            <a:off x="729450" y="480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Optimizing Views</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p:txBody>
      </p:sp>
      <p:sp>
        <p:nvSpPr>
          <p:cNvPr id="338" name="Google Shape;338;g23f2c1ffdb0_0_91"/>
          <p:cNvSpPr txBox="1"/>
          <p:nvPr>
            <p:ph idx="1" type="body"/>
          </p:nvPr>
        </p:nvSpPr>
        <p:spPr>
          <a:xfrm>
            <a:off x="729450" y="1393075"/>
            <a:ext cx="5538000" cy="2261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b="1" lang="en" sz="1200">
                <a:solidFill>
                  <a:srgbClr val="CC0000"/>
                </a:solidFill>
              </a:rPr>
              <a:t>By default</a:t>
            </a:r>
            <a:r>
              <a:rPr lang="en" sz="1200">
                <a:solidFill>
                  <a:srgbClr val="000000"/>
                </a:solidFill>
              </a:rPr>
              <a:t>, views are </a:t>
            </a:r>
            <a:r>
              <a:rPr b="1" lang="en" sz="1200">
                <a:solidFill>
                  <a:srgbClr val="CC0000"/>
                </a:solidFill>
              </a:rPr>
              <a:t>compiled on demand</a:t>
            </a:r>
            <a:r>
              <a:rPr lang="en" sz="1200">
                <a:solidFill>
                  <a:srgbClr val="000000"/>
                </a:solidFill>
              </a:rPr>
              <a:t>. When a request is executed that renders a view, Laravel will determine if a compiled version of the view exists. </a:t>
            </a:r>
            <a:endParaRPr sz="1200">
              <a:solidFill>
                <a:srgbClr val="000000"/>
              </a:solidFill>
            </a:endParaRPr>
          </a:p>
          <a:p>
            <a:pPr indent="-304800" lvl="0" marL="457200" rtl="0" algn="l">
              <a:spcBef>
                <a:spcPts val="1000"/>
              </a:spcBef>
              <a:spcAft>
                <a:spcPts val="0"/>
              </a:spcAft>
              <a:buClr>
                <a:srgbClr val="000000"/>
              </a:buClr>
              <a:buSzPts val="1200"/>
              <a:buChar char="➔"/>
            </a:pPr>
            <a:r>
              <a:rPr lang="en" sz="1200">
                <a:solidFill>
                  <a:srgbClr val="000000"/>
                </a:solidFill>
              </a:rPr>
              <a:t>If the file exists, Laravel will then determine if the uncompiled view has been modified more recently than the compiled view. If the compiled view either does not exist, or the uncompiled view has been modified, Laravel will recompile the view.</a:t>
            </a:r>
            <a:endParaRPr sz="1200">
              <a:solidFill>
                <a:srgbClr val="000000"/>
              </a:solidFill>
            </a:endParaRPr>
          </a:p>
          <a:p>
            <a:pPr indent="-304800" lvl="0" marL="457200" rtl="0" algn="l">
              <a:spcBef>
                <a:spcPts val="1000"/>
              </a:spcBef>
              <a:spcAft>
                <a:spcPts val="0"/>
              </a:spcAft>
              <a:buClr>
                <a:srgbClr val="000000"/>
              </a:buClr>
              <a:buSzPts val="1200"/>
              <a:buChar char="➔"/>
            </a:pPr>
            <a:r>
              <a:rPr lang="en" sz="1200">
                <a:solidFill>
                  <a:srgbClr val="000000"/>
                </a:solidFill>
              </a:rPr>
              <a:t>Compiling views during the request negatively impacts performance, so Laravel provides the </a:t>
            </a:r>
            <a:r>
              <a:rPr b="1" lang="en" sz="1200">
                <a:solidFill>
                  <a:srgbClr val="CC0000"/>
                </a:solidFill>
              </a:rPr>
              <a:t>view:cache</a:t>
            </a:r>
            <a:r>
              <a:rPr lang="en" sz="1200">
                <a:solidFill>
                  <a:srgbClr val="000000"/>
                </a:solidFill>
              </a:rPr>
              <a:t> Artisan command to precompile all of the views utilized by your application. </a:t>
            </a:r>
            <a:r>
              <a:rPr b="1" lang="en" sz="1200">
                <a:solidFill>
                  <a:srgbClr val="CC0000"/>
                </a:solidFill>
              </a:rPr>
              <a:t>For increased performance</a:t>
            </a:r>
            <a:r>
              <a:rPr lang="en" sz="1200">
                <a:solidFill>
                  <a:srgbClr val="000000"/>
                </a:solidFill>
              </a:rPr>
              <a:t>, you may wish to </a:t>
            </a:r>
            <a:r>
              <a:rPr b="1" lang="en" sz="1200">
                <a:solidFill>
                  <a:srgbClr val="CC0000"/>
                </a:solidFill>
              </a:rPr>
              <a:t>run </a:t>
            </a:r>
            <a:r>
              <a:rPr lang="en" sz="1200">
                <a:solidFill>
                  <a:srgbClr val="000000"/>
                </a:solidFill>
              </a:rPr>
              <a:t>this command as part of your </a:t>
            </a:r>
            <a:r>
              <a:rPr b="1" lang="en" sz="1200">
                <a:solidFill>
                  <a:srgbClr val="CC0000"/>
                </a:solidFill>
              </a:rPr>
              <a:t>deployment </a:t>
            </a:r>
            <a:r>
              <a:rPr lang="en" sz="1200">
                <a:solidFill>
                  <a:srgbClr val="000000"/>
                </a:solidFill>
              </a:rPr>
              <a:t>process.</a:t>
            </a:r>
            <a:endParaRPr sz="1200">
              <a:solidFill>
                <a:srgbClr val="000000"/>
              </a:solidFill>
            </a:endParaRPr>
          </a:p>
          <a:p>
            <a:pPr indent="-304800" lvl="0" marL="457200" rtl="0" algn="l">
              <a:spcBef>
                <a:spcPts val="1000"/>
              </a:spcBef>
              <a:spcAft>
                <a:spcPts val="0"/>
              </a:spcAft>
              <a:buClr>
                <a:srgbClr val="000000"/>
              </a:buClr>
              <a:buSzPts val="1200"/>
              <a:buChar char="➔"/>
            </a:pPr>
            <a:r>
              <a:rPr lang="en" sz="1200">
                <a:solidFill>
                  <a:srgbClr val="000000"/>
                </a:solidFill>
              </a:rPr>
              <a:t>You may use the </a:t>
            </a:r>
            <a:r>
              <a:rPr b="1" lang="en" sz="1200">
                <a:solidFill>
                  <a:srgbClr val="CC0000"/>
                </a:solidFill>
              </a:rPr>
              <a:t>view:clear</a:t>
            </a:r>
            <a:r>
              <a:rPr lang="en" sz="1200">
                <a:solidFill>
                  <a:srgbClr val="000000"/>
                </a:solidFill>
              </a:rPr>
              <a:t> command to clear the view cache.</a:t>
            </a:r>
            <a:endParaRPr sz="1200">
              <a:solidFill>
                <a:srgbClr val="000000"/>
              </a:solidFill>
            </a:endParaRPr>
          </a:p>
          <a:p>
            <a:pPr indent="0" lvl="0" marL="0" rtl="0" algn="l">
              <a:spcBef>
                <a:spcPts val="1000"/>
              </a:spcBef>
              <a:spcAft>
                <a:spcPts val="0"/>
              </a:spcAft>
              <a:buNone/>
            </a:pPr>
            <a:r>
              <a:t/>
            </a:r>
            <a:endParaRPr sz="1400"/>
          </a:p>
        </p:txBody>
      </p:sp>
      <p:sp>
        <p:nvSpPr>
          <p:cNvPr id="339" name="Google Shape;339;g23f2c1ffdb0_0_91"/>
          <p:cNvSpPr txBox="1"/>
          <p:nvPr>
            <p:ph idx="2" type="title"/>
          </p:nvPr>
        </p:nvSpPr>
        <p:spPr>
          <a:xfrm>
            <a:off x="1094010" y="85685"/>
            <a:ext cx="7688700" cy="339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Pemrograman Framework</a:t>
            </a:r>
            <a:endParaRPr/>
          </a:p>
        </p:txBody>
      </p:sp>
      <p:pic>
        <p:nvPicPr>
          <p:cNvPr id="340" name="Google Shape;340;g23f2c1ffdb0_0_91"/>
          <p:cNvPicPr preferRelativeResize="0"/>
          <p:nvPr/>
        </p:nvPicPr>
        <p:blipFill>
          <a:blip r:embed="rId3">
            <a:alphaModFix/>
          </a:blip>
          <a:stretch>
            <a:fillRect/>
          </a:stretch>
        </p:blipFill>
        <p:spPr>
          <a:xfrm>
            <a:off x="6631500" y="1514500"/>
            <a:ext cx="1786645" cy="339900"/>
          </a:xfrm>
          <a:prstGeom prst="rect">
            <a:avLst/>
          </a:prstGeom>
          <a:noFill/>
          <a:ln cap="flat" cmpd="sng" w="9525">
            <a:solidFill>
              <a:srgbClr val="1A1A1A"/>
            </a:solidFill>
            <a:prstDash val="dash"/>
            <a:round/>
            <a:headEnd len="sm" w="sm" type="none"/>
            <a:tailEnd len="sm" w="sm" type="none"/>
          </a:ln>
        </p:spPr>
      </p:pic>
      <p:pic>
        <p:nvPicPr>
          <p:cNvPr id="341" name="Google Shape;341;g23f2c1ffdb0_0_91"/>
          <p:cNvPicPr preferRelativeResize="0"/>
          <p:nvPr/>
        </p:nvPicPr>
        <p:blipFill>
          <a:blip r:embed="rId4">
            <a:alphaModFix/>
          </a:blip>
          <a:stretch>
            <a:fillRect/>
          </a:stretch>
        </p:blipFill>
        <p:spPr>
          <a:xfrm>
            <a:off x="6435400" y="2057525"/>
            <a:ext cx="1982750" cy="339900"/>
          </a:xfrm>
          <a:prstGeom prst="rect">
            <a:avLst/>
          </a:prstGeom>
          <a:noFill/>
          <a:ln cap="flat" cmpd="sng" w="9525">
            <a:solidFill>
              <a:srgbClr val="1A1A1A"/>
            </a:solidFill>
            <a:prstDash val="dash"/>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g2413b418e3b_1_26"/>
          <p:cNvPicPr preferRelativeResize="0"/>
          <p:nvPr/>
        </p:nvPicPr>
        <p:blipFill>
          <a:blip r:embed="rId3">
            <a:alphaModFix/>
          </a:blip>
          <a:stretch>
            <a:fillRect/>
          </a:stretch>
        </p:blipFill>
        <p:spPr>
          <a:xfrm>
            <a:off x="0" y="0"/>
            <a:ext cx="9144003" cy="6094510"/>
          </a:xfrm>
          <a:prstGeom prst="rect">
            <a:avLst/>
          </a:prstGeom>
          <a:noFill/>
          <a:ln>
            <a:noFill/>
          </a:ln>
        </p:spPr>
      </p:pic>
      <p:sp>
        <p:nvSpPr>
          <p:cNvPr id="347" name="Google Shape;347;g2413b418e3b_1_26"/>
          <p:cNvSpPr txBox="1"/>
          <p:nvPr>
            <p:ph type="title"/>
          </p:nvPr>
        </p:nvSpPr>
        <p:spPr>
          <a:xfrm>
            <a:off x="208400" y="197600"/>
            <a:ext cx="4585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rPr>
              <a:t>LIVE CODING SESSION</a:t>
            </a:r>
            <a:endParaRPr sz="2000">
              <a:solidFill>
                <a:schemeClr val="lt1"/>
              </a:solidFill>
            </a:endParaRPr>
          </a:p>
        </p:txBody>
      </p:sp>
      <p:sp>
        <p:nvSpPr>
          <p:cNvPr id="348" name="Google Shape;348;g2413b418e3b_1_26"/>
          <p:cNvSpPr txBox="1"/>
          <p:nvPr>
            <p:ph type="title"/>
          </p:nvPr>
        </p:nvSpPr>
        <p:spPr>
          <a:xfrm>
            <a:off x="202714" y="554155"/>
            <a:ext cx="4585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1"/>
                </a:solidFill>
              </a:rPr>
              <a:t>Let’s Code!</a:t>
            </a:r>
            <a:endParaRPr sz="14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2404684d4c5_1_2"/>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CSRF (Cross Site Request Forgery)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2404684d4c5_0_0"/>
          <p:cNvSpPr txBox="1"/>
          <p:nvPr>
            <p:ph type="title"/>
          </p:nvPr>
        </p:nvSpPr>
        <p:spPr>
          <a:xfrm>
            <a:off x="729450" y="480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CSRF Protection</a:t>
            </a:r>
            <a:endParaRPr/>
          </a:p>
        </p:txBody>
      </p:sp>
      <p:sp>
        <p:nvSpPr>
          <p:cNvPr id="359" name="Google Shape;359;g2404684d4c5_0_0"/>
          <p:cNvSpPr txBox="1"/>
          <p:nvPr>
            <p:ph idx="1" type="body"/>
          </p:nvPr>
        </p:nvSpPr>
        <p:spPr>
          <a:xfrm>
            <a:off x="729450" y="1393075"/>
            <a:ext cx="4935000" cy="3102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lang="en" sz="1200">
                <a:solidFill>
                  <a:srgbClr val="000000"/>
                </a:solidFill>
              </a:rPr>
              <a:t>Laravel makes it easy to protect your application from</a:t>
            </a:r>
            <a:r>
              <a:rPr b="1" lang="en" sz="1200">
                <a:solidFill>
                  <a:srgbClr val="CC0000"/>
                </a:solidFill>
              </a:rPr>
              <a:t> </a:t>
            </a:r>
            <a:r>
              <a:rPr b="1" lang="en" sz="1200">
                <a:solidFill>
                  <a:schemeClr val="accent3"/>
                </a:solidFill>
              </a:rPr>
              <a:t>cross-site request forgery (CSRF) attacks</a:t>
            </a:r>
            <a:r>
              <a:rPr lang="en" sz="1200">
                <a:solidFill>
                  <a:srgbClr val="000000"/>
                </a:solidFill>
              </a:rPr>
              <a:t>. Cross-site request forgeries are a type of malicious exploit whereby unauthorized commands are performed on behalf of an authenticated user.</a:t>
            </a:r>
            <a:endParaRPr sz="1200">
              <a:solidFill>
                <a:srgbClr val="000000"/>
              </a:solidFill>
            </a:endParaRPr>
          </a:p>
          <a:p>
            <a:pPr indent="-304800" lvl="0" marL="457200" rtl="0" algn="l">
              <a:spcBef>
                <a:spcPts val="1000"/>
              </a:spcBef>
              <a:spcAft>
                <a:spcPts val="0"/>
              </a:spcAft>
              <a:buClr>
                <a:srgbClr val="000000"/>
              </a:buClr>
              <a:buSzPts val="1200"/>
              <a:buChar char="➔"/>
            </a:pPr>
            <a:r>
              <a:rPr lang="en" sz="1200">
                <a:solidFill>
                  <a:srgbClr val="000000"/>
                </a:solidFill>
              </a:rPr>
              <a:t>Laravel </a:t>
            </a:r>
            <a:r>
              <a:rPr b="1" lang="en" sz="1200">
                <a:solidFill>
                  <a:schemeClr val="accent3"/>
                </a:solidFill>
              </a:rPr>
              <a:t>automatically generates</a:t>
            </a:r>
            <a:r>
              <a:rPr lang="en" sz="1200">
                <a:solidFill>
                  <a:srgbClr val="000000"/>
                </a:solidFill>
              </a:rPr>
              <a:t> a CSRF </a:t>
            </a:r>
            <a:r>
              <a:rPr b="1" lang="en" sz="1200">
                <a:solidFill>
                  <a:srgbClr val="000000"/>
                </a:solidFill>
              </a:rPr>
              <a:t>"token"</a:t>
            </a:r>
            <a:r>
              <a:rPr lang="en" sz="1200">
                <a:solidFill>
                  <a:srgbClr val="000000"/>
                </a:solidFill>
              </a:rPr>
              <a:t> for each active user session managed by the application. This token is used to verify that the authenticated user is the one actually making the requests to the application.</a:t>
            </a:r>
            <a:endParaRPr sz="1200">
              <a:solidFill>
                <a:srgbClr val="000000"/>
              </a:solidFill>
            </a:endParaRPr>
          </a:p>
          <a:p>
            <a:pPr indent="-304800" lvl="0" marL="457200" rtl="0" algn="l">
              <a:spcBef>
                <a:spcPts val="1000"/>
              </a:spcBef>
              <a:spcAft>
                <a:spcPts val="0"/>
              </a:spcAft>
              <a:buClr>
                <a:srgbClr val="000000"/>
              </a:buClr>
              <a:buSzPts val="1200"/>
              <a:buChar char="➔"/>
            </a:pPr>
            <a:r>
              <a:rPr lang="en" sz="1200">
                <a:solidFill>
                  <a:srgbClr val="000000"/>
                </a:solidFill>
              </a:rPr>
              <a:t>Anytime you define an HTML form in your application,</a:t>
            </a:r>
            <a:r>
              <a:rPr b="1" lang="en" sz="1200">
                <a:solidFill>
                  <a:srgbClr val="CC0000"/>
                </a:solidFill>
              </a:rPr>
              <a:t> </a:t>
            </a:r>
            <a:r>
              <a:rPr b="1" lang="en" sz="1200">
                <a:solidFill>
                  <a:schemeClr val="accent3"/>
                </a:solidFill>
              </a:rPr>
              <a:t>you should include a hidden CSRF token field</a:t>
            </a:r>
            <a:r>
              <a:rPr lang="en" sz="1200">
                <a:solidFill>
                  <a:srgbClr val="000000"/>
                </a:solidFill>
              </a:rPr>
              <a:t> in the form so that the CSRF protection middleware </a:t>
            </a:r>
            <a:r>
              <a:rPr b="1" lang="en" sz="1200">
                <a:solidFill>
                  <a:schemeClr val="accent3"/>
                </a:solidFill>
              </a:rPr>
              <a:t>can validate</a:t>
            </a:r>
            <a:r>
              <a:rPr lang="en" sz="1200">
                <a:solidFill>
                  <a:srgbClr val="000000"/>
                </a:solidFill>
              </a:rPr>
              <a:t> the request. You may use the </a:t>
            </a:r>
            <a:r>
              <a:rPr b="1" lang="en" sz="1200">
                <a:solidFill>
                  <a:schemeClr val="accent3"/>
                </a:solidFill>
              </a:rPr>
              <a:t>@csrf</a:t>
            </a:r>
            <a:r>
              <a:rPr lang="en" sz="1200">
                <a:solidFill>
                  <a:srgbClr val="000000"/>
                </a:solidFill>
              </a:rPr>
              <a:t> Blade directive to generate the token field:</a:t>
            </a:r>
            <a:endParaRPr sz="1200">
              <a:solidFill>
                <a:srgbClr val="000000"/>
              </a:solidFill>
            </a:endParaRPr>
          </a:p>
          <a:p>
            <a:pPr indent="0" lvl="0" marL="0" rtl="0" algn="l">
              <a:spcBef>
                <a:spcPts val="1000"/>
              </a:spcBef>
              <a:spcAft>
                <a:spcPts val="0"/>
              </a:spcAft>
              <a:buNone/>
            </a:pPr>
            <a:r>
              <a:t/>
            </a:r>
            <a:endParaRPr/>
          </a:p>
        </p:txBody>
      </p:sp>
      <p:sp>
        <p:nvSpPr>
          <p:cNvPr id="360" name="Google Shape;360;g2404684d4c5_0_0"/>
          <p:cNvSpPr txBox="1"/>
          <p:nvPr>
            <p:ph idx="2" type="title"/>
          </p:nvPr>
        </p:nvSpPr>
        <p:spPr>
          <a:xfrm>
            <a:off x="1094010" y="85685"/>
            <a:ext cx="7688700" cy="339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Pemrograman Framework</a:t>
            </a:r>
            <a:endParaRPr/>
          </a:p>
        </p:txBody>
      </p:sp>
      <p:pic>
        <p:nvPicPr>
          <p:cNvPr id="361" name="Google Shape;361;g2404684d4c5_0_0"/>
          <p:cNvPicPr preferRelativeResize="0"/>
          <p:nvPr/>
        </p:nvPicPr>
        <p:blipFill>
          <a:blip r:embed="rId3">
            <a:alphaModFix/>
          </a:blip>
          <a:stretch>
            <a:fillRect/>
          </a:stretch>
        </p:blipFill>
        <p:spPr>
          <a:xfrm>
            <a:off x="5785150" y="1442075"/>
            <a:ext cx="2752550" cy="917525"/>
          </a:xfrm>
          <a:prstGeom prst="rect">
            <a:avLst/>
          </a:prstGeom>
          <a:noFill/>
          <a:ln cap="flat" cmpd="sng" w="9525">
            <a:solidFill>
              <a:srgbClr val="1A1A1A"/>
            </a:solidFill>
            <a:prstDash val="dash"/>
            <a:round/>
            <a:headEnd len="sm" w="sm" type="none"/>
            <a:tailEnd len="sm" w="sm" type="none"/>
          </a:ln>
        </p:spPr>
      </p:pic>
      <p:sp>
        <p:nvSpPr>
          <p:cNvPr id="362" name="Google Shape;362;g2404684d4c5_0_0"/>
          <p:cNvSpPr/>
          <p:nvPr/>
        </p:nvSpPr>
        <p:spPr>
          <a:xfrm>
            <a:off x="6046025" y="1662400"/>
            <a:ext cx="549000" cy="228300"/>
          </a:xfrm>
          <a:prstGeom prst="rect">
            <a:avLst/>
          </a:prstGeom>
          <a:no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2404684d4c5_0_8"/>
          <p:cNvSpPr txBox="1"/>
          <p:nvPr>
            <p:ph type="title"/>
          </p:nvPr>
        </p:nvSpPr>
        <p:spPr>
          <a:xfrm>
            <a:off x="729450" y="480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X-CSRF-TOKEN</a:t>
            </a:r>
            <a:endParaRPr/>
          </a:p>
          <a:p>
            <a:pPr indent="0" lvl="0" marL="0" rtl="0" algn="r">
              <a:spcBef>
                <a:spcPts val="0"/>
              </a:spcBef>
              <a:spcAft>
                <a:spcPts val="0"/>
              </a:spcAft>
              <a:buNone/>
            </a:pPr>
            <a:r>
              <a:t/>
            </a:r>
            <a:endParaRPr/>
          </a:p>
        </p:txBody>
      </p:sp>
      <p:sp>
        <p:nvSpPr>
          <p:cNvPr id="368" name="Google Shape;368;g2404684d4c5_0_8"/>
          <p:cNvSpPr txBox="1"/>
          <p:nvPr>
            <p:ph idx="1" type="body"/>
          </p:nvPr>
        </p:nvSpPr>
        <p:spPr>
          <a:xfrm>
            <a:off x="729450" y="1393075"/>
            <a:ext cx="3842700" cy="2596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
                <a:solidFill>
                  <a:srgbClr val="000000"/>
                </a:solidFill>
              </a:rPr>
              <a:t>In addition to checking for the CSRF token as a POST parameter, the </a:t>
            </a:r>
            <a:r>
              <a:rPr b="1" lang="en">
                <a:solidFill>
                  <a:schemeClr val="accent3"/>
                </a:solidFill>
              </a:rPr>
              <a:t>VerifyCsrfToken</a:t>
            </a:r>
            <a:r>
              <a:rPr b="1" lang="en">
                <a:solidFill>
                  <a:srgbClr val="CC0000"/>
                </a:solidFill>
              </a:rPr>
              <a:t> </a:t>
            </a:r>
            <a:r>
              <a:rPr lang="en">
                <a:solidFill>
                  <a:srgbClr val="000000"/>
                </a:solidFill>
              </a:rPr>
              <a:t>middleware will also check for the X-CSRF-TOKEN request header. You could, for example, store the token in an</a:t>
            </a:r>
            <a:r>
              <a:rPr b="1" lang="en">
                <a:solidFill>
                  <a:srgbClr val="CC0000"/>
                </a:solidFill>
              </a:rPr>
              <a:t> </a:t>
            </a:r>
            <a:r>
              <a:rPr b="1" lang="en">
                <a:solidFill>
                  <a:schemeClr val="accent3"/>
                </a:solidFill>
              </a:rPr>
              <a:t>HTML meta tag</a:t>
            </a:r>
            <a:r>
              <a:rPr lang="en">
                <a:solidFill>
                  <a:srgbClr val="000000"/>
                </a:solidFill>
              </a:rPr>
              <a:t>.</a:t>
            </a:r>
            <a:endParaRPr>
              <a:solidFill>
                <a:srgbClr val="000000"/>
              </a:solidFill>
            </a:endParaRPr>
          </a:p>
          <a:p>
            <a:pPr indent="-311150" lvl="0" marL="457200" rtl="0" algn="l">
              <a:spcBef>
                <a:spcPts val="1000"/>
              </a:spcBef>
              <a:spcAft>
                <a:spcPts val="1000"/>
              </a:spcAft>
              <a:buClr>
                <a:srgbClr val="000000"/>
              </a:buClr>
              <a:buSzPts val="1300"/>
              <a:buChar char="➔"/>
            </a:pPr>
            <a:r>
              <a:rPr lang="en">
                <a:solidFill>
                  <a:srgbClr val="000000"/>
                </a:solidFill>
              </a:rPr>
              <a:t>Then, once you have created the meta tag, you can instruct a library like </a:t>
            </a:r>
            <a:r>
              <a:rPr b="1" lang="en">
                <a:solidFill>
                  <a:schemeClr val="accent3"/>
                </a:solidFill>
              </a:rPr>
              <a:t>jQuery</a:t>
            </a:r>
            <a:r>
              <a:rPr b="1" lang="en">
                <a:solidFill>
                  <a:srgbClr val="CC0000"/>
                </a:solidFill>
              </a:rPr>
              <a:t> </a:t>
            </a:r>
            <a:r>
              <a:rPr lang="en">
                <a:solidFill>
                  <a:srgbClr val="000000"/>
                </a:solidFill>
              </a:rPr>
              <a:t>to </a:t>
            </a:r>
            <a:r>
              <a:rPr b="1" lang="en">
                <a:solidFill>
                  <a:schemeClr val="accent3"/>
                </a:solidFill>
              </a:rPr>
              <a:t>automatically</a:t>
            </a:r>
            <a:r>
              <a:rPr b="1" lang="en">
                <a:solidFill>
                  <a:srgbClr val="CC0000"/>
                </a:solidFill>
              </a:rPr>
              <a:t> </a:t>
            </a:r>
            <a:r>
              <a:rPr lang="en">
                <a:solidFill>
                  <a:srgbClr val="000000"/>
                </a:solidFill>
              </a:rPr>
              <a:t>add the token to all request headers. This provides simple, convenient CSRF protection for your</a:t>
            </a:r>
            <a:r>
              <a:rPr b="1" lang="en">
                <a:solidFill>
                  <a:srgbClr val="CC0000"/>
                </a:solidFill>
              </a:rPr>
              <a:t> </a:t>
            </a:r>
            <a:r>
              <a:rPr b="1" lang="en">
                <a:solidFill>
                  <a:schemeClr val="accent3"/>
                </a:solidFill>
              </a:rPr>
              <a:t>AJAX based applications</a:t>
            </a:r>
            <a:r>
              <a:rPr lang="en">
                <a:solidFill>
                  <a:srgbClr val="000000"/>
                </a:solidFill>
              </a:rPr>
              <a:t>.</a:t>
            </a:r>
            <a:endParaRPr sz="1400"/>
          </a:p>
        </p:txBody>
      </p:sp>
      <p:sp>
        <p:nvSpPr>
          <p:cNvPr id="369" name="Google Shape;369;g2404684d4c5_0_8"/>
          <p:cNvSpPr txBox="1"/>
          <p:nvPr>
            <p:ph idx="2" type="title"/>
          </p:nvPr>
        </p:nvSpPr>
        <p:spPr>
          <a:xfrm>
            <a:off x="1094010" y="85685"/>
            <a:ext cx="7688700" cy="339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Pemrograman Framework</a:t>
            </a:r>
            <a:endParaRPr/>
          </a:p>
        </p:txBody>
      </p:sp>
      <p:pic>
        <p:nvPicPr>
          <p:cNvPr id="370" name="Google Shape;370;g2404684d4c5_0_8"/>
          <p:cNvPicPr preferRelativeResize="0"/>
          <p:nvPr/>
        </p:nvPicPr>
        <p:blipFill>
          <a:blip r:embed="rId3">
            <a:alphaModFix/>
          </a:blip>
          <a:stretch>
            <a:fillRect/>
          </a:stretch>
        </p:blipFill>
        <p:spPr>
          <a:xfrm>
            <a:off x="4839975" y="1523025"/>
            <a:ext cx="3388125" cy="274500"/>
          </a:xfrm>
          <a:prstGeom prst="rect">
            <a:avLst/>
          </a:prstGeom>
          <a:noFill/>
          <a:ln cap="flat" cmpd="sng" w="9525">
            <a:solidFill>
              <a:srgbClr val="1A1A1A"/>
            </a:solidFill>
            <a:prstDash val="dash"/>
            <a:round/>
            <a:headEnd len="sm" w="sm" type="none"/>
            <a:tailEnd len="sm" w="sm" type="none"/>
          </a:ln>
        </p:spPr>
      </p:pic>
      <p:pic>
        <p:nvPicPr>
          <p:cNvPr id="371" name="Google Shape;371;g2404684d4c5_0_8"/>
          <p:cNvPicPr preferRelativeResize="0"/>
          <p:nvPr/>
        </p:nvPicPr>
        <p:blipFill>
          <a:blip r:embed="rId4">
            <a:alphaModFix/>
          </a:blip>
          <a:stretch>
            <a:fillRect/>
          </a:stretch>
        </p:blipFill>
        <p:spPr>
          <a:xfrm>
            <a:off x="4839976" y="3019526"/>
            <a:ext cx="3676025" cy="897075"/>
          </a:xfrm>
          <a:prstGeom prst="rect">
            <a:avLst/>
          </a:prstGeom>
          <a:noFill/>
          <a:ln cap="flat" cmpd="sng" w="9525">
            <a:solidFill>
              <a:srgbClr val="1A1A1A"/>
            </a:solidFill>
            <a:prstDash val="dash"/>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23f2c1ffdb0_0_149"/>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Form Validation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23f2c1ffdb0_0_137"/>
          <p:cNvSpPr txBox="1"/>
          <p:nvPr>
            <p:ph type="title"/>
          </p:nvPr>
        </p:nvSpPr>
        <p:spPr>
          <a:xfrm>
            <a:off x="729450" y="480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Validation</a:t>
            </a:r>
            <a:endParaRPr/>
          </a:p>
          <a:p>
            <a:pPr indent="0" lvl="0" marL="0" rtl="0" algn="r">
              <a:spcBef>
                <a:spcPts val="0"/>
              </a:spcBef>
              <a:spcAft>
                <a:spcPts val="0"/>
              </a:spcAft>
              <a:buNone/>
            </a:pPr>
            <a:r>
              <a:t/>
            </a:r>
            <a:endParaRPr/>
          </a:p>
        </p:txBody>
      </p:sp>
      <p:sp>
        <p:nvSpPr>
          <p:cNvPr id="382" name="Google Shape;382;g23f2c1ffdb0_0_137"/>
          <p:cNvSpPr txBox="1"/>
          <p:nvPr>
            <p:ph idx="1" type="body"/>
          </p:nvPr>
        </p:nvSpPr>
        <p:spPr>
          <a:xfrm>
            <a:off x="729450" y="1393075"/>
            <a:ext cx="3550500" cy="2261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00000"/>
              </a:buClr>
              <a:buSzPts val="1500"/>
              <a:buChar char="➔"/>
            </a:pPr>
            <a:r>
              <a:rPr lang="en" sz="1500">
                <a:solidFill>
                  <a:srgbClr val="000000"/>
                </a:solidFill>
              </a:rPr>
              <a:t>Laravel provides several different approaches to validate your application's incoming data. </a:t>
            </a:r>
            <a:endParaRPr sz="1500">
              <a:solidFill>
                <a:srgbClr val="000000"/>
              </a:solidFill>
            </a:endParaRPr>
          </a:p>
          <a:p>
            <a:pPr indent="-323850" lvl="0" marL="457200" rtl="0" algn="l">
              <a:spcBef>
                <a:spcPts val="1000"/>
              </a:spcBef>
              <a:spcAft>
                <a:spcPts val="1000"/>
              </a:spcAft>
              <a:buClr>
                <a:srgbClr val="000000"/>
              </a:buClr>
              <a:buSzPts val="1500"/>
              <a:buChar char="➔"/>
            </a:pPr>
            <a:r>
              <a:rPr lang="en" sz="1500">
                <a:solidFill>
                  <a:srgbClr val="000000"/>
                </a:solidFill>
              </a:rPr>
              <a:t>By default, Laravel's base controller class uses a </a:t>
            </a:r>
            <a:r>
              <a:rPr b="1" lang="en" sz="1500">
                <a:solidFill>
                  <a:srgbClr val="CC0000"/>
                </a:solidFill>
              </a:rPr>
              <a:t>ValidatesRequests </a:t>
            </a:r>
            <a:r>
              <a:rPr lang="en" sz="1500">
                <a:solidFill>
                  <a:srgbClr val="000000"/>
                </a:solidFill>
              </a:rPr>
              <a:t>trait which provides a convenient method to validate incoming HTTP requests with a variety of powerful validation rules.</a:t>
            </a:r>
            <a:endParaRPr sz="1600"/>
          </a:p>
        </p:txBody>
      </p:sp>
      <p:sp>
        <p:nvSpPr>
          <p:cNvPr id="383" name="Google Shape;383;g23f2c1ffdb0_0_137"/>
          <p:cNvSpPr txBox="1"/>
          <p:nvPr>
            <p:ph idx="2" type="title"/>
          </p:nvPr>
        </p:nvSpPr>
        <p:spPr>
          <a:xfrm>
            <a:off x="1094010" y="85685"/>
            <a:ext cx="7688700" cy="339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Pemrograman Framework</a:t>
            </a:r>
            <a:endParaRPr/>
          </a:p>
        </p:txBody>
      </p:sp>
      <p:pic>
        <p:nvPicPr>
          <p:cNvPr id="384" name="Google Shape;384;g23f2c1ffdb0_0_137"/>
          <p:cNvPicPr preferRelativeResize="0"/>
          <p:nvPr/>
        </p:nvPicPr>
        <p:blipFill>
          <a:blip r:embed="rId3">
            <a:alphaModFix/>
          </a:blip>
          <a:stretch>
            <a:fillRect/>
          </a:stretch>
        </p:blipFill>
        <p:spPr>
          <a:xfrm>
            <a:off x="4406250" y="1466380"/>
            <a:ext cx="2110050" cy="1845070"/>
          </a:xfrm>
          <a:prstGeom prst="rect">
            <a:avLst/>
          </a:prstGeom>
          <a:noFill/>
          <a:ln cap="flat" cmpd="sng" w="9525">
            <a:solidFill>
              <a:srgbClr val="1A1A1A"/>
            </a:solidFill>
            <a:prstDash val="dash"/>
            <a:round/>
            <a:headEnd len="sm" w="sm" type="none"/>
            <a:tailEnd len="sm" w="sm" type="none"/>
          </a:ln>
        </p:spPr>
      </p:pic>
      <p:pic>
        <p:nvPicPr>
          <p:cNvPr id="385" name="Google Shape;385;g23f2c1ffdb0_0_137"/>
          <p:cNvPicPr preferRelativeResize="0"/>
          <p:nvPr/>
        </p:nvPicPr>
        <p:blipFill>
          <a:blip r:embed="rId4">
            <a:alphaModFix/>
          </a:blip>
          <a:stretch>
            <a:fillRect/>
          </a:stretch>
        </p:blipFill>
        <p:spPr>
          <a:xfrm>
            <a:off x="6642600" y="1161200"/>
            <a:ext cx="2037350" cy="3454226"/>
          </a:xfrm>
          <a:prstGeom prst="rect">
            <a:avLst/>
          </a:prstGeom>
          <a:noFill/>
          <a:ln cap="flat" cmpd="sng" w="9525">
            <a:solidFill>
              <a:srgbClr val="1A1A1A"/>
            </a:solidFill>
            <a:prstDash val="dash"/>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23f2c1ffdb0_0_171"/>
          <p:cNvSpPr txBox="1"/>
          <p:nvPr>
            <p:ph type="title"/>
          </p:nvPr>
        </p:nvSpPr>
        <p:spPr>
          <a:xfrm>
            <a:off x="729450" y="480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600"/>
              <a:t>Displaying The Validation Errors</a:t>
            </a:r>
            <a:endParaRPr sz="2600"/>
          </a:p>
          <a:p>
            <a:pPr indent="0" lvl="0" marL="0" rtl="0" algn="r">
              <a:spcBef>
                <a:spcPts val="0"/>
              </a:spcBef>
              <a:spcAft>
                <a:spcPts val="0"/>
              </a:spcAft>
              <a:buNone/>
            </a:pPr>
            <a:r>
              <a:t/>
            </a:r>
            <a:endParaRPr/>
          </a:p>
        </p:txBody>
      </p:sp>
      <p:sp>
        <p:nvSpPr>
          <p:cNvPr id="391" name="Google Shape;391;g23f2c1ffdb0_0_171"/>
          <p:cNvSpPr txBox="1"/>
          <p:nvPr>
            <p:ph idx="1" type="body"/>
          </p:nvPr>
        </p:nvSpPr>
        <p:spPr>
          <a:xfrm>
            <a:off x="729450" y="1393075"/>
            <a:ext cx="4317300" cy="2760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Laravel will </a:t>
            </a:r>
            <a:r>
              <a:rPr b="1" lang="en" sz="1400">
                <a:solidFill>
                  <a:srgbClr val="CC0000"/>
                </a:solidFill>
              </a:rPr>
              <a:t>automatically</a:t>
            </a:r>
            <a:r>
              <a:rPr lang="en" sz="1400"/>
              <a:t> redirect the user back to their previous location. In addition, </a:t>
            </a:r>
            <a:r>
              <a:rPr b="1" lang="en" sz="1400">
                <a:solidFill>
                  <a:srgbClr val="CC0000"/>
                </a:solidFill>
              </a:rPr>
              <a:t>all of the validation errors</a:t>
            </a:r>
            <a:r>
              <a:rPr lang="en" sz="1400"/>
              <a:t> and </a:t>
            </a:r>
            <a:r>
              <a:rPr b="1" lang="en" sz="1400">
                <a:solidFill>
                  <a:srgbClr val="CC0000"/>
                </a:solidFill>
              </a:rPr>
              <a:t>request input</a:t>
            </a:r>
            <a:r>
              <a:rPr lang="en" sz="1400"/>
              <a:t> will automatically be flashed to the session.</a:t>
            </a:r>
            <a:endParaRPr sz="1400"/>
          </a:p>
          <a:p>
            <a:pPr indent="-317500" lvl="0" marL="457200" rtl="0" algn="l">
              <a:spcBef>
                <a:spcPts val="1000"/>
              </a:spcBef>
              <a:spcAft>
                <a:spcPts val="0"/>
              </a:spcAft>
              <a:buSzPts val="1400"/>
              <a:buChar char="➔"/>
            </a:pPr>
            <a:r>
              <a:rPr lang="en" sz="1400"/>
              <a:t>An </a:t>
            </a:r>
            <a:r>
              <a:rPr b="1" lang="en" sz="1400">
                <a:solidFill>
                  <a:srgbClr val="CC0000"/>
                </a:solidFill>
              </a:rPr>
              <a:t>$errors</a:t>
            </a:r>
            <a:r>
              <a:rPr lang="en" sz="1400"/>
              <a:t> variable is shared with all of your application's views by the </a:t>
            </a:r>
            <a:r>
              <a:rPr b="1" lang="en" sz="1400">
                <a:solidFill>
                  <a:srgbClr val="CC0000"/>
                </a:solidFill>
              </a:rPr>
              <a:t>Illuminate\View\Middleware\ShareErrorsFromSession</a:t>
            </a:r>
            <a:r>
              <a:rPr lang="en" sz="1400"/>
              <a:t> middleware, which is provided by the </a:t>
            </a:r>
            <a:r>
              <a:rPr b="1" lang="en" sz="1400">
                <a:solidFill>
                  <a:srgbClr val="CC0000"/>
                </a:solidFill>
              </a:rPr>
              <a:t>web</a:t>
            </a:r>
            <a:r>
              <a:rPr lang="en" sz="1400"/>
              <a:t> middleware group.</a:t>
            </a:r>
            <a:endParaRPr sz="1400"/>
          </a:p>
          <a:p>
            <a:pPr indent="0" lvl="0" marL="0" rtl="0" algn="l">
              <a:spcBef>
                <a:spcPts val="1000"/>
              </a:spcBef>
              <a:spcAft>
                <a:spcPts val="0"/>
              </a:spcAft>
              <a:buNone/>
            </a:pPr>
            <a:r>
              <a:t/>
            </a:r>
            <a:endParaRPr/>
          </a:p>
        </p:txBody>
      </p:sp>
      <p:sp>
        <p:nvSpPr>
          <p:cNvPr id="392" name="Google Shape;392;g23f2c1ffdb0_0_171"/>
          <p:cNvSpPr txBox="1"/>
          <p:nvPr>
            <p:ph idx="2" type="title"/>
          </p:nvPr>
        </p:nvSpPr>
        <p:spPr>
          <a:xfrm>
            <a:off x="1094010" y="85685"/>
            <a:ext cx="7688700" cy="339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Pemrograman Framework</a:t>
            </a:r>
            <a:endParaRPr/>
          </a:p>
        </p:txBody>
      </p:sp>
      <p:pic>
        <p:nvPicPr>
          <p:cNvPr id="393" name="Google Shape;393;g23f2c1ffdb0_0_171"/>
          <p:cNvPicPr preferRelativeResize="0"/>
          <p:nvPr/>
        </p:nvPicPr>
        <p:blipFill>
          <a:blip r:embed="rId3">
            <a:alphaModFix/>
          </a:blip>
          <a:stretch>
            <a:fillRect/>
          </a:stretch>
        </p:blipFill>
        <p:spPr>
          <a:xfrm>
            <a:off x="5279750" y="1393075"/>
            <a:ext cx="3138400" cy="2997875"/>
          </a:xfrm>
          <a:prstGeom prst="rect">
            <a:avLst/>
          </a:prstGeom>
          <a:noFill/>
          <a:ln cap="flat" cmpd="sng" w="9525">
            <a:solidFill>
              <a:srgbClr val="1A1A1A"/>
            </a:solidFill>
            <a:prstDash val="dash"/>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23f2c1ffdb0_0_177"/>
          <p:cNvSpPr txBox="1"/>
          <p:nvPr>
            <p:ph type="title"/>
          </p:nvPr>
        </p:nvSpPr>
        <p:spPr>
          <a:xfrm>
            <a:off x="729450" y="480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600"/>
              <a:t>Displaying The Validation Errors</a:t>
            </a:r>
            <a:endParaRPr sz="2600"/>
          </a:p>
          <a:p>
            <a:pPr indent="0" lvl="0" marL="0" rtl="0" algn="r">
              <a:spcBef>
                <a:spcPts val="0"/>
              </a:spcBef>
              <a:spcAft>
                <a:spcPts val="0"/>
              </a:spcAft>
              <a:buNone/>
            </a:pPr>
            <a:r>
              <a:t/>
            </a:r>
            <a:endParaRPr/>
          </a:p>
          <a:p>
            <a:pPr indent="0" lvl="0" marL="0" rtl="0" algn="r">
              <a:spcBef>
                <a:spcPts val="0"/>
              </a:spcBef>
              <a:spcAft>
                <a:spcPts val="0"/>
              </a:spcAft>
              <a:buNone/>
            </a:pPr>
            <a:r>
              <a:t/>
            </a:r>
            <a:endParaRPr/>
          </a:p>
        </p:txBody>
      </p:sp>
      <p:sp>
        <p:nvSpPr>
          <p:cNvPr id="399" name="Google Shape;399;g23f2c1ffdb0_0_177"/>
          <p:cNvSpPr txBox="1"/>
          <p:nvPr>
            <p:ph idx="1" type="body"/>
          </p:nvPr>
        </p:nvSpPr>
        <p:spPr>
          <a:xfrm>
            <a:off x="729450" y="13930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You may use the </a:t>
            </a:r>
            <a:r>
              <a:rPr b="1" lang="en">
                <a:solidFill>
                  <a:srgbClr val="CC0000"/>
                </a:solidFill>
              </a:rPr>
              <a:t>@error</a:t>
            </a:r>
            <a:r>
              <a:rPr lang="en"/>
              <a:t> Blade directive to quickly determine if validation error messages exist for a given attribute. Within an </a:t>
            </a:r>
            <a:r>
              <a:rPr b="1" lang="en">
                <a:solidFill>
                  <a:srgbClr val="CC0000"/>
                </a:solidFill>
              </a:rPr>
              <a:t>@error</a:t>
            </a:r>
            <a:r>
              <a:rPr lang="en"/>
              <a:t> directive, you may echo the </a:t>
            </a:r>
            <a:r>
              <a:rPr b="1" lang="en">
                <a:solidFill>
                  <a:srgbClr val="CC0000"/>
                </a:solidFill>
              </a:rPr>
              <a:t>$message</a:t>
            </a:r>
            <a:r>
              <a:rPr lang="en"/>
              <a:t> variable to display the error message.</a:t>
            </a:r>
            <a:endParaRPr/>
          </a:p>
          <a:p>
            <a:pPr indent="0" lvl="0" marL="0" rtl="0" algn="l">
              <a:spcBef>
                <a:spcPts val="0"/>
              </a:spcBef>
              <a:spcAft>
                <a:spcPts val="0"/>
              </a:spcAft>
              <a:buNone/>
            </a:pPr>
            <a:r>
              <a:t/>
            </a:r>
            <a:endParaRPr/>
          </a:p>
        </p:txBody>
      </p:sp>
      <p:sp>
        <p:nvSpPr>
          <p:cNvPr id="400" name="Google Shape;400;g23f2c1ffdb0_0_177"/>
          <p:cNvSpPr txBox="1"/>
          <p:nvPr>
            <p:ph idx="2" type="title"/>
          </p:nvPr>
        </p:nvSpPr>
        <p:spPr>
          <a:xfrm>
            <a:off x="1094010" y="85685"/>
            <a:ext cx="7688700" cy="339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Pemrograman Framework</a:t>
            </a:r>
            <a:endParaRPr/>
          </a:p>
        </p:txBody>
      </p:sp>
      <p:pic>
        <p:nvPicPr>
          <p:cNvPr id="401" name="Google Shape;401;g23f2c1ffdb0_0_177"/>
          <p:cNvPicPr preferRelativeResize="0"/>
          <p:nvPr/>
        </p:nvPicPr>
        <p:blipFill>
          <a:blip r:embed="rId3">
            <a:alphaModFix/>
          </a:blip>
          <a:stretch>
            <a:fillRect/>
          </a:stretch>
        </p:blipFill>
        <p:spPr>
          <a:xfrm>
            <a:off x="1283021" y="2292525"/>
            <a:ext cx="5455880" cy="2001625"/>
          </a:xfrm>
          <a:prstGeom prst="rect">
            <a:avLst/>
          </a:prstGeom>
          <a:noFill/>
          <a:ln cap="flat" cmpd="sng" w="9525">
            <a:solidFill>
              <a:srgbClr val="1A1A1A"/>
            </a:solidFill>
            <a:prstDash val="dash"/>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2405f78f4ce_3_0"/>
          <p:cNvSpPr txBox="1"/>
          <p:nvPr>
            <p:ph type="title"/>
          </p:nvPr>
        </p:nvSpPr>
        <p:spPr>
          <a:xfrm>
            <a:off x="729450" y="480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Repopulating Forms</a:t>
            </a:r>
            <a:endParaRPr/>
          </a:p>
        </p:txBody>
      </p:sp>
      <p:sp>
        <p:nvSpPr>
          <p:cNvPr id="407" name="Google Shape;407;g2405f78f4ce_3_0"/>
          <p:cNvSpPr txBox="1"/>
          <p:nvPr>
            <p:ph idx="1" type="body"/>
          </p:nvPr>
        </p:nvSpPr>
        <p:spPr>
          <a:xfrm>
            <a:off x="729450" y="1393075"/>
            <a:ext cx="4443900" cy="3058200"/>
          </a:xfrm>
          <a:prstGeom prst="rect">
            <a:avLst/>
          </a:prstGeom>
        </p:spPr>
        <p:txBody>
          <a:bodyPr anchorCtr="0" anchor="t" bIns="91425" lIns="91425" spcFirstLastPara="1" rIns="91425" wrap="square" tIns="91425">
            <a:noAutofit/>
          </a:bodyPr>
          <a:lstStyle/>
          <a:p>
            <a:pPr indent="-298450" lvl="0" marL="457200" rtl="0" algn="l">
              <a:spcBef>
                <a:spcPts val="1000"/>
              </a:spcBef>
              <a:spcAft>
                <a:spcPts val="0"/>
              </a:spcAft>
              <a:buSzPts val="1100"/>
              <a:buChar char="➔"/>
            </a:pPr>
            <a:r>
              <a:rPr lang="en" sz="1100"/>
              <a:t>When Laravel generates a redirect response due to a validation error, the framework will automatically </a:t>
            </a:r>
            <a:r>
              <a:rPr b="1" lang="en" sz="1100"/>
              <a:t>flash</a:t>
            </a:r>
            <a:r>
              <a:rPr lang="en" sz="1100"/>
              <a:t> all of the request's input to the </a:t>
            </a:r>
            <a:r>
              <a:rPr b="1" lang="en" sz="1100"/>
              <a:t>session</a:t>
            </a:r>
            <a:r>
              <a:rPr lang="en" sz="1100"/>
              <a:t>. This is done so that you may conveniently access the input during the next request and </a:t>
            </a:r>
            <a:r>
              <a:rPr b="1" lang="en" sz="1100"/>
              <a:t>repopulate</a:t>
            </a:r>
            <a:r>
              <a:rPr lang="en" sz="1100"/>
              <a:t> the form that the user attempted to submit.</a:t>
            </a:r>
            <a:endParaRPr sz="1100"/>
          </a:p>
          <a:p>
            <a:pPr indent="-298450" lvl="0" marL="457200" rtl="0" algn="l">
              <a:spcBef>
                <a:spcPts val="1000"/>
              </a:spcBef>
              <a:spcAft>
                <a:spcPts val="0"/>
              </a:spcAft>
              <a:buSzPts val="1100"/>
              <a:buChar char="➔"/>
            </a:pPr>
            <a:r>
              <a:rPr lang="en" sz="1100"/>
              <a:t>To retrieve flashed input from the previous request, invoke the </a:t>
            </a:r>
            <a:r>
              <a:rPr b="1" lang="en" sz="1100"/>
              <a:t>old()</a:t>
            </a:r>
            <a:r>
              <a:rPr lang="en" sz="1100"/>
              <a:t> method on an instance of </a:t>
            </a:r>
            <a:r>
              <a:rPr b="1" lang="en" sz="1100"/>
              <a:t>Illuminate\Http\Request</a:t>
            </a:r>
            <a:r>
              <a:rPr lang="en" sz="1100"/>
              <a:t>. The </a:t>
            </a:r>
            <a:r>
              <a:rPr b="1" lang="en" sz="1100"/>
              <a:t>old()</a:t>
            </a:r>
            <a:r>
              <a:rPr lang="en" sz="1100"/>
              <a:t> method will pull the previously flashed input data from the session.</a:t>
            </a:r>
            <a:endParaRPr sz="1100"/>
          </a:p>
          <a:p>
            <a:pPr indent="-298450" lvl="0" marL="457200" rtl="0" algn="l">
              <a:spcBef>
                <a:spcPts val="1000"/>
              </a:spcBef>
              <a:spcAft>
                <a:spcPts val="0"/>
              </a:spcAft>
              <a:buSzPts val="1100"/>
              <a:buChar char="➔"/>
            </a:pPr>
            <a:r>
              <a:rPr lang="en" sz="1100"/>
              <a:t>Laravel also provides a global </a:t>
            </a:r>
            <a:r>
              <a:rPr b="1" lang="en" sz="1100"/>
              <a:t>old()</a:t>
            </a:r>
            <a:r>
              <a:rPr lang="en" sz="1100"/>
              <a:t> helper. If you are displaying old input </a:t>
            </a:r>
            <a:r>
              <a:rPr b="1" lang="en" sz="1100"/>
              <a:t>within a Blade template</a:t>
            </a:r>
            <a:r>
              <a:rPr lang="en" sz="1100"/>
              <a:t>, it is </a:t>
            </a:r>
            <a:r>
              <a:rPr b="1" lang="en" sz="1100"/>
              <a:t>more convenient</a:t>
            </a:r>
            <a:r>
              <a:rPr lang="en" sz="1100"/>
              <a:t> to use the </a:t>
            </a:r>
            <a:r>
              <a:rPr b="1" lang="en" sz="1100"/>
              <a:t>old()</a:t>
            </a:r>
            <a:r>
              <a:rPr lang="en" sz="1100"/>
              <a:t> helper to </a:t>
            </a:r>
            <a:r>
              <a:rPr b="1" lang="en" sz="1100"/>
              <a:t>repopulate the form</a:t>
            </a:r>
            <a:r>
              <a:rPr lang="en" sz="1100"/>
              <a:t>. If no old input exists for the given field, null will be returned.</a:t>
            </a:r>
            <a:endParaRPr sz="1100"/>
          </a:p>
        </p:txBody>
      </p:sp>
      <p:sp>
        <p:nvSpPr>
          <p:cNvPr id="408" name="Google Shape;408;g2405f78f4ce_3_0"/>
          <p:cNvSpPr txBox="1"/>
          <p:nvPr>
            <p:ph idx="2" type="title"/>
          </p:nvPr>
        </p:nvSpPr>
        <p:spPr>
          <a:xfrm>
            <a:off x="1094010" y="85685"/>
            <a:ext cx="7688700" cy="339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Pemrograman Framework</a:t>
            </a:r>
            <a:endParaRPr/>
          </a:p>
          <a:p>
            <a:pPr indent="0" lvl="0" marL="0" rtl="0" algn="r">
              <a:spcBef>
                <a:spcPts val="0"/>
              </a:spcBef>
              <a:spcAft>
                <a:spcPts val="0"/>
              </a:spcAft>
              <a:buNone/>
            </a:pPr>
            <a:r>
              <a:t/>
            </a:r>
            <a:endParaRPr/>
          </a:p>
        </p:txBody>
      </p:sp>
      <p:pic>
        <p:nvPicPr>
          <p:cNvPr id="409" name="Google Shape;409;g2405f78f4ce_3_0"/>
          <p:cNvPicPr preferRelativeResize="0"/>
          <p:nvPr/>
        </p:nvPicPr>
        <p:blipFill>
          <a:blip r:embed="rId3">
            <a:alphaModFix/>
          </a:blip>
          <a:stretch>
            <a:fillRect/>
          </a:stretch>
        </p:blipFill>
        <p:spPr>
          <a:xfrm>
            <a:off x="6892725" y="2888950"/>
            <a:ext cx="1925725" cy="288175"/>
          </a:xfrm>
          <a:prstGeom prst="rect">
            <a:avLst/>
          </a:prstGeom>
          <a:noFill/>
          <a:ln>
            <a:noFill/>
          </a:ln>
        </p:spPr>
      </p:pic>
      <p:pic>
        <p:nvPicPr>
          <p:cNvPr id="410" name="Google Shape;410;g2405f78f4ce_3_0"/>
          <p:cNvPicPr preferRelativeResize="0"/>
          <p:nvPr/>
        </p:nvPicPr>
        <p:blipFill>
          <a:blip r:embed="rId4">
            <a:alphaModFix/>
          </a:blip>
          <a:stretch>
            <a:fillRect/>
          </a:stretch>
        </p:blipFill>
        <p:spPr>
          <a:xfrm>
            <a:off x="5308585" y="3737829"/>
            <a:ext cx="3509865" cy="339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15c230bdb01_0_9"/>
          <p:cNvSpPr txBox="1"/>
          <p:nvPr>
            <p:ph type="title"/>
          </p:nvPr>
        </p:nvSpPr>
        <p:spPr>
          <a:xfrm>
            <a:off x="729450" y="1322450"/>
            <a:ext cx="7688400" cy="3203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Outline</a:t>
            </a:r>
            <a:endParaRPr/>
          </a:p>
          <a:p>
            <a:pPr indent="0" lvl="0" marL="0" rtl="0" algn="l">
              <a:lnSpc>
                <a:spcPct val="100000"/>
              </a:lnSpc>
              <a:spcBef>
                <a:spcPts val="0"/>
              </a:spcBef>
              <a:spcAft>
                <a:spcPts val="0"/>
              </a:spcAft>
              <a:buSzPts val="3000"/>
              <a:buNone/>
            </a:pPr>
            <a:r>
              <a:t/>
            </a:r>
            <a:endParaRPr/>
          </a:p>
          <a:p>
            <a:pPr indent="-355600" lvl="0" marL="457200" rtl="0" algn="l">
              <a:lnSpc>
                <a:spcPct val="115000"/>
              </a:lnSpc>
              <a:spcBef>
                <a:spcPts val="0"/>
              </a:spcBef>
              <a:spcAft>
                <a:spcPts val="0"/>
              </a:spcAft>
              <a:buSzPts val="2000"/>
              <a:buChar char="●"/>
            </a:pPr>
            <a:r>
              <a:rPr b="0" lang="en" sz="2000"/>
              <a:t>Pengenalan Controller</a:t>
            </a:r>
            <a:endParaRPr b="0" sz="2000"/>
          </a:p>
          <a:p>
            <a:pPr indent="-355600" lvl="0" marL="457200" rtl="0" algn="l">
              <a:lnSpc>
                <a:spcPct val="115000"/>
              </a:lnSpc>
              <a:spcBef>
                <a:spcPts val="0"/>
              </a:spcBef>
              <a:spcAft>
                <a:spcPts val="0"/>
              </a:spcAft>
              <a:buSzPts val="2000"/>
              <a:buChar char="●"/>
            </a:pPr>
            <a:r>
              <a:rPr b="0" lang="en" sz="2000"/>
              <a:t>Pengenalan View</a:t>
            </a:r>
            <a:endParaRPr b="0" sz="2000"/>
          </a:p>
          <a:p>
            <a:pPr indent="-355600" lvl="0" marL="457200" rtl="0" algn="l">
              <a:lnSpc>
                <a:spcPct val="115000"/>
              </a:lnSpc>
              <a:spcBef>
                <a:spcPts val="0"/>
              </a:spcBef>
              <a:spcAft>
                <a:spcPts val="0"/>
              </a:spcAft>
              <a:buSzPts val="2000"/>
              <a:buChar char="●"/>
            </a:pPr>
            <a:r>
              <a:rPr b="0" lang="en" sz="2000"/>
              <a:t>CSRF (Cross Site Request Forgery)</a:t>
            </a:r>
            <a:endParaRPr b="0" sz="2000"/>
          </a:p>
          <a:p>
            <a:pPr indent="-355600" lvl="0" marL="457200" rtl="0" algn="l">
              <a:lnSpc>
                <a:spcPct val="115000"/>
              </a:lnSpc>
              <a:spcBef>
                <a:spcPts val="0"/>
              </a:spcBef>
              <a:spcAft>
                <a:spcPts val="0"/>
              </a:spcAft>
              <a:buSzPts val="2000"/>
              <a:buChar char="●"/>
            </a:pPr>
            <a:r>
              <a:rPr b="0" lang="en" sz="2000"/>
              <a:t>Form Validation</a:t>
            </a:r>
            <a:endParaRPr b="0" sz="2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23f2c1ffdb0_0_183"/>
          <p:cNvSpPr txBox="1"/>
          <p:nvPr>
            <p:ph type="title"/>
          </p:nvPr>
        </p:nvSpPr>
        <p:spPr>
          <a:xfrm>
            <a:off x="729450" y="480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800"/>
              <a:t>Available Validation Rules</a:t>
            </a:r>
            <a:endParaRPr sz="2800"/>
          </a:p>
          <a:p>
            <a:pPr indent="0" lvl="0" marL="0" rtl="0" algn="r">
              <a:spcBef>
                <a:spcPts val="0"/>
              </a:spcBef>
              <a:spcAft>
                <a:spcPts val="0"/>
              </a:spcAft>
              <a:buNone/>
            </a:pPr>
            <a:r>
              <a:t/>
            </a:r>
            <a:endParaRPr/>
          </a:p>
        </p:txBody>
      </p:sp>
      <p:sp>
        <p:nvSpPr>
          <p:cNvPr id="416" name="Google Shape;416;g23f2c1ffdb0_0_183"/>
          <p:cNvSpPr txBox="1"/>
          <p:nvPr>
            <p:ph idx="1" type="body"/>
          </p:nvPr>
        </p:nvSpPr>
        <p:spPr>
          <a:xfrm>
            <a:off x="729450" y="1393075"/>
            <a:ext cx="4086600" cy="2261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List of all available validation rules and their function.</a:t>
            </a:r>
            <a:endParaRPr sz="1500"/>
          </a:p>
          <a:p>
            <a:pPr indent="-323850" lvl="0" marL="457200" rtl="0" algn="l">
              <a:spcBef>
                <a:spcPts val="1000"/>
              </a:spcBef>
              <a:spcAft>
                <a:spcPts val="0"/>
              </a:spcAft>
              <a:buClr>
                <a:schemeClr val="accent3"/>
              </a:buClr>
              <a:buSzPts val="1500"/>
              <a:buChar char="➔"/>
            </a:pPr>
            <a:r>
              <a:rPr b="1" lang="en" sz="1500" u="sng">
                <a:solidFill>
                  <a:schemeClr val="accent3"/>
                </a:solidFill>
                <a:hlinkClick r:id="rId3">
                  <a:extLst>
                    <a:ext uri="{A12FA001-AC4F-418D-AE19-62706E023703}">
                      <ahyp:hlinkClr val="tx"/>
                    </a:ext>
                  </a:extLst>
                </a:hlinkClick>
              </a:rPr>
              <a:t>https://laravel.com/docs/8.x/validation#available-validation-rules</a:t>
            </a:r>
            <a:endParaRPr b="1" sz="1500">
              <a:solidFill>
                <a:schemeClr val="accent3"/>
              </a:solidFill>
            </a:endParaRPr>
          </a:p>
          <a:p>
            <a:pPr indent="0" lvl="0" marL="0" rtl="0" algn="l">
              <a:spcBef>
                <a:spcPts val="1000"/>
              </a:spcBef>
              <a:spcAft>
                <a:spcPts val="0"/>
              </a:spcAft>
              <a:buNone/>
            </a:pPr>
            <a:r>
              <a:t/>
            </a:r>
            <a:endParaRPr/>
          </a:p>
        </p:txBody>
      </p:sp>
      <p:sp>
        <p:nvSpPr>
          <p:cNvPr id="417" name="Google Shape;417;g23f2c1ffdb0_0_183"/>
          <p:cNvSpPr txBox="1"/>
          <p:nvPr>
            <p:ph idx="2" type="title"/>
          </p:nvPr>
        </p:nvSpPr>
        <p:spPr>
          <a:xfrm>
            <a:off x="1094010" y="85685"/>
            <a:ext cx="7688700" cy="339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Pemrograman Framework</a:t>
            </a:r>
            <a:endParaRPr/>
          </a:p>
        </p:txBody>
      </p:sp>
      <p:pic>
        <p:nvPicPr>
          <p:cNvPr id="418" name="Google Shape;418;g23f2c1ffdb0_0_183"/>
          <p:cNvPicPr preferRelativeResize="0"/>
          <p:nvPr/>
        </p:nvPicPr>
        <p:blipFill rotWithShape="1">
          <a:blip r:embed="rId4">
            <a:alphaModFix/>
          </a:blip>
          <a:srcRect b="2291" l="0" r="0" t="1821"/>
          <a:stretch/>
        </p:blipFill>
        <p:spPr>
          <a:xfrm>
            <a:off x="5476750" y="1235350"/>
            <a:ext cx="2939274" cy="3322649"/>
          </a:xfrm>
          <a:prstGeom prst="rect">
            <a:avLst/>
          </a:prstGeom>
          <a:noFill/>
          <a:ln cap="flat" cmpd="sng" w="9525">
            <a:solidFill>
              <a:srgbClr val="1A1A1A"/>
            </a:solidFill>
            <a:prstDash val="dash"/>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f1a1c7c82c_0_14"/>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Any Questions?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241f9297008_0_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Doa Memohon Kemudahan</a:t>
            </a:r>
            <a:endParaRPr/>
          </a:p>
        </p:txBody>
      </p:sp>
      <p:sp>
        <p:nvSpPr>
          <p:cNvPr id="429" name="Google Shape;429;g241f9297008_0_0"/>
          <p:cNvSpPr txBox="1"/>
          <p:nvPr>
            <p:ph idx="2" type="body"/>
          </p:nvPr>
        </p:nvSpPr>
        <p:spPr>
          <a:xfrm>
            <a:off x="5174225" y="5144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Dari Anas bin Malik, beliau berkata bahwa Nabi shallallahu ‘alaihi wa sallam bersabda,</a:t>
            </a:r>
            <a:endParaRPr sz="1100"/>
          </a:p>
          <a:p>
            <a:pPr indent="0" lvl="0" marL="0" rtl="0" algn="l">
              <a:spcBef>
                <a:spcPts val="0"/>
              </a:spcBef>
              <a:spcAft>
                <a:spcPts val="0"/>
              </a:spcAft>
              <a:buNone/>
            </a:pPr>
            <a:r>
              <a:t/>
            </a:r>
            <a:endParaRPr sz="1100"/>
          </a:p>
          <a:p>
            <a:pPr indent="0" lvl="0" marL="0" rtl="0" algn="r">
              <a:spcBef>
                <a:spcPts val="0"/>
              </a:spcBef>
              <a:spcAft>
                <a:spcPts val="0"/>
              </a:spcAft>
              <a:buNone/>
            </a:pPr>
            <a:r>
              <a:rPr lang="en" sz="1800"/>
              <a:t>اللَّهُمَّ لاَ سَهْلَ إِلاَّ مَا جَعَلْتَهُ سَهْلاً وَأَنْتَ تَجْعَلُ الحَزْنَ إِذَا شِئْتَ سَهْلاً</a:t>
            </a:r>
            <a:endParaRPr sz="18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“Allahumma laa sahla illa maa ja’altahu sahlaa, wa anta taj’alul hazna idza syi’ta sahlaa”</a:t>
            </a:r>
            <a:r>
              <a:rPr lang="en" sz="1100"/>
              <a:t> </a:t>
            </a:r>
            <a:br>
              <a:rPr lang="en" sz="1100"/>
            </a:br>
            <a:br>
              <a:rPr lang="en" sz="1100"/>
            </a:br>
            <a:r>
              <a:rPr lang="en" sz="1100"/>
              <a:t>[artinya: </a:t>
            </a:r>
            <a:r>
              <a:rPr i="1" lang="en" sz="1100"/>
              <a:t>Ya Allah, tidak ada kemudahan kecuali yang Engkau buat mudah. Dan engkau menjadikan kesedihan (kesulitan), jika Engkau kehendaki pasti akan menjadi mudah</a:t>
            </a:r>
            <a:r>
              <a:rPr lang="en" sz="1100"/>
              <a: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Hadits ini dikeluarkan oleh Ibnu Hibban dalam Shahihnya (3/255). Dikeluarkan pula oleh Ibnu Abi ‘Umar, Ibnus Suni dalam ‘Amal Yaum wal Lailah. (Lihat Jaami’ul Ahadits, 6/257, Asy Syamilah)</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Sumber:</a:t>
            </a:r>
            <a:r>
              <a:rPr lang="en" sz="1100"/>
              <a:t> </a:t>
            </a:r>
            <a:r>
              <a:rPr b="1" lang="en" sz="900" u="sng">
                <a:solidFill>
                  <a:schemeClr val="hlink"/>
                </a:solidFill>
                <a:hlinkClick r:id="rId3"/>
              </a:rPr>
              <a:t>https://rumaysho.com/1182-doa-memohon-kemudahan.html</a:t>
            </a:r>
            <a:endParaRPr b="1" sz="900"/>
          </a:p>
        </p:txBody>
      </p:sp>
      <p:sp>
        <p:nvSpPr>
          <p:cNvPr id="430" name="Google Shape;430;g241f9297008_0_0"/>
          <p:cNvSpPr txBox="1"/>
          <p:nvPr>
            <p:ph idx="3" type="title"/>
          </p:nvPr>
        </p:nvSpPr>
        <p:spPr>
          <a:xfrm>
            <a:off x="1094010" y="85685"/>
            <a:ext cx="7688700" cy="339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Pemrograman Framework</a:t>
            </a:r>
            <a:endParaRPr/>
          </a:p>
        </p:txBody>
      </p:sp>
      <p:sp>
        <p:nvSpPr>
          <p:cNvPr id="431" name="Google Shape;431;g241f9297008_0_0"/>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Semoga Allah mudahkan proses belajar anda semua.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23f2c1ffdb0_0_2"/>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Pengenalan Controller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23f2c1ffdb0_0_6"/>
          <p:cNvSpPr txBox="1"/>
          <p:nvPr>
            <p:ph type="title"/>
          </p:nvPr>
        </p:nvSpPr>
        <p:spPr>
          <a:xfrm>
            <a:off x="729450" y="480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Overview</a:t>
            </a:r>
            <a:endParaRPr/>
          </a:p>
          <a:p>
            <a:pPr indent="0" lvl="0" marL="0" rtl="0" algn="r">
              <a:spcBef>
                <a:spcPts val="0"/>
              </a:spcBef>
              <a:spcAft>
                <a:spcPts val="0"/>
              </a:spcAft>
              <a:buNone/>
            </a:pPr>
            <a:r>
              <a:t/>
            </a:r>
            <a:endParaRPr/>
          </a:p>
        </p:txBody>
      </p:sp>
      <p:sp>
        <p:nvSpPr>
          <p:cNvPr id="203" name="Google Shape;203;g23f2c1ffdb0_0_6"/>
          <p:cNvSpPr txBox="1"/>
          <p:nvPr>
            <p:ph idx="1" type="body"/>
          </p:nvPr>
        </p:nvSpPr>
        <p:spPr>
          <a:xfrm>
            <a:off x="729450" y="1393075"/>
            <a:ext cx="4876500" cy="3004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sz="1800">
                <a:solidFill>
                  <a:srgbClr val="000000"/>
                </a:solidFill>
              </a:rPr>
              <a:t>Instead of defining all of your request handling logic </a:t>
            </a:r>
            <a:r>
              <a:rPr b="1" lang="en" sz="1800">
                <a:solidFill>
                  <a:schemeClr val="accent3"/>
                </a:solidFill>
              </a:rPr>
              <a:t>as Closures</a:t>
            </a:r>
            <a:r>
              <a:rPr lang="en" sz="1800">
                <a:solidFill>
                  <a:srgbClr val="000000"/>
                </a:solidFill>
              </a:rPr>
              <a:t> in route files, you may wish to organize this behavior using </a:t>
            </a:r>
            <a:r>
              <a:rPr b="1" lang="en" sz="1800">
                <a:solidFill>
                  <a:schemeClr val="accent3"/>
                </a:solidFill>
              </a:rPr>
              <a:t>Controller classes</a:t>
            </a:r>
            <a:r>
              <a:rPr lang="en" sz="1800">
                <a:solidFill>
                  <a:srgbClr val="000000"/>
                </a:solidFill>
              </a:rPr>
              <a:t>. </a:t>
            </a:r>
            <a:endParaRPr sz="1800">
              <a:solidFill>
                <a:srgbClr val="000000"/>
              </a:solidFill>
            </a:endParaRPr>
          </a:p>
          <a:p>
            <a:pPr indent="-342900" lvl="0" marL="457200" rtl="0" algn="l">
              <a:spcBef>
                <a:spcPts val="1000"/>
              </a:spcBef>
              <a:spcAft>
                <a:spcPts val="0"/>
              </a:spcAft>
              <a:buClr>
                <a:srgbClr val="000000"/>
              </a:buClr>
              <a:buSzPts val="1800"/>
              <a:buChar char="➔"/>
            </a:pPr>
            <a:r>
              <a:rPr lang="en" sz="1800">
                <a:solidFill>
                  <a:srgbClr val="000000"/>
                </a:solidFill>
              </a:rPr>
              <a:t>Controllers can group related request handling logic into a </a:t>
            </a:r>
            <a:r>
              <a:rPr b="1" lang="en" sz="1800">
                <a:solidFill>
                  <a:schemeClr val="accent3"/>
                </a:solidFill>
              </a:rPr>
              <a:t>single class</a:t>
            </a:r>
            <a:r>
              <a:rPr lang="en" sz="1800">
                <a:solidFill>
                  <a:srgbClr val="000000"/>
                </a:solidFill>
              </a:rPr>
              <a:t>. </a:t>
            </a:r>
            <a:endParaRPr sz="1800">
              <a:solidFill>
                <a:srgbClr val="000000"/>
              </a:solidFill>
            </a:endParaRPr>
          </a:p>
          <a:p>
            <a:pPr indent="-342900" lvl="0" marL="457200" rtl="0" algn="l">
              <a:spcBef>
                <a:spcPts val="1000"/>
              </a:spcBef>
              <a:spcAft>
                <a:spcPts val="1000"/>
              </a:spcAft>
              <a:buClr>
                <a:srgbClr val="000000"/>
              </a:buClr>
              <a:buSzPts val="1800"/>
              <a:buChar char="➔"/>
            </a:pPr>
            <a:r>
              <a:rPr lang="en" sz="1800">
                <a:solidFill>
                  <a:srgbClr val="000000"/>
                </a:solidFill>
              </a:rPr>
              <a:t>Controllers are stored in the </a:t>
            </a:r>
            <a:r>
              <a:rPr b="1" lang="en" sz="1800">
                <a:solidFill>
                  <a:schemeClr val="accent3"/>
                </a:solidFill>
              </a:rPr>
              <a:t>app/Http/Controllers directory</a:t>
            </a:r>
            <a:r>
              <a:rPr lang="en" sz="1800">
                <a:solidFill>
                  <a:srgbClr val="000000"/>
                </a:solidFill>
              </a:rPr>
              <a:t>.</a:t>
            </a:r>
            <a:endParaRPr sz="1800"/>
          </a:p>
        </p:txBody>
      </p:sp>
      <p:sp>
        <p:nvSpPr>
          <p:cNvPr id="204" name="Google Shape;204;g23f2c1ffdb0_0_6"/>
          <p:cNvSpPr txBox="1"/>
          <p:nvPr>
            <p:ph idx="2" type="title"/>
          </p:nvPr>
        </p:nvSpPr>
        <p:spPr>
          <a:xfrm>
            <a:off x="1094010" y="85685"/>
            <a:ext cx="7688700" cy="339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Pemrograman Framework</a:t>
            </a:r>
            <a:endParaRPr/>
          </a:p>
        </p:txBody>
      </p:sp>
      <p:pic>
        <p:nvPicPr>
          <p:cNvPr id="205" name="Google Shape;205;g23f2c1ffdb0_0_6"/>
          <p:cNvPicPr preferRelativeResize="0"/>
          <p:nvPr/>
        </p:nvPicPr>
        <p:blipFill>
          <a:blip r:embed="rId3">
            <a:alphaModFix/>
          </a:blip>
          <a:stretch>
            <a:fillRect/>
          </a:stretch>
        </p:blipFill>
        <p:spPr>
          <a:xfrm>
            <a:off x="5896000" y="1320425"/>
            <a:ext cx="2522150" cy="3149500"/>
          </a:xfrm>
          <a:prstGeom prst="rect">
            <a:avLst/>
          </a:prstGeom>
          <a:noFill/>
          <a:ln>
            <a:noFill/>
          </a:ln>
        </p:spPr>
      </p:pic>
      <p:sp>
        <p:nvSpPr>
          <p:cNvPr id="206" name="Google Shape;206;g23f2c1ffdb0_0_6"/>
          <p:cNvSpPr/>
          <p:nvPr/>
        </p:nvSpPr>
        <p:spPr>
          <a:xfrm>
            <a:off x="6068375" y="2466300"/>
            <a:ext cx="2287800" cy="851700"/>
          </a:xfrm>
          <a:prstGeom prst="rect">
            <a:avLst/>
          </a:prstGeom>
          <a:noFill/>
          <a:ln cap="flat" cmpd="sng" w="19050">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23f2c1ffdb0_0_12"/>
          <p:cNvSpPr txBox="1"/>
          <p:nvPr>
            <p:ph type="title"/>
          </p:nvPr>
        </p:nvSpPr>
        <p:spPr>
          <a:xfrm>
            <a:off x="729450" y="480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Basic Controllers</a:t>
            </a:r>
            <a:br>
              <a:rPr lang="en"/>
            </a:br>
            <a:r>
              <a:rPr lang="en" sz="1200">
                <a:solidFill>
                  <a:schemeClr val="accent3"/>
                </a:solidFill>
              </a:rPr>
              <a:t>(Defining Controllers)</a:t>
            </a:r>
            <a:endParaRPr>
              <a:solidFill>
                <a:schemeClr val="accent3"/>
              </a:solidFill>
            </a:endParaRPr>
          </a:p>
          <a:p>
            <a:pPr indent="0" lvl="0" marL="0" rtl="0" algn="r">
              <a:spcBef>
                <a:spcPts val="0"/>
              </a:spcBef>
              <a:spcAft>
                <a:spcPts val="0"/>
              </a:spcAft>
              <a:buNone/>
            </a:pPr>
            <a:r>
              <a:t/>
            </a:r>
            <a:endParaRPr/>
          </a:p>
        </p:txBody>
      </p:sp>
      <p:sp>
        <p:nvSpPr>
          <p:cNvPr id="212" name="Google Shape;212;g23f2c1ffdb0_0_12"/>
          <p:cNvSpPr txBox="1"/>
          <p:nvPr>
            <p:ph idx="1" type="body"/>
          </p:nvPr>
        </p:nvSpPr>
        <p:spPr>
          <a:xfrm>
            <a:off x="729450" y="1393075"/>
            <a:ext cx="4309200" cy="2261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Below is an example of a </a:t>
            </a:r>
            <a:r>
              <a:rPr b="1" lang="en" sz="1600">
                <a:solidFill>
                  <a:schemeClr val="accent3"/>
                </a:solidFill>
              </a:rPr>
              <a:t>basic controller class</a:t>
            </a:r>
            <a:r>
              <a:rPr lang="en" sz="1600">
                <a:solidFill>
                  <a:srgbClr val="000000"/>
                </a:solidFill>
              </a:rPr>
              <a:t>. Note that the controller extends the </a:t>
            </a:r>
            <a:r>
              <a:rPr b="1" lang="en" sz="1600">
                <a:solidFill>
                  <a:schemeClr val="accent3"/>
                </a:solidFill>
              </a:rPr>
              <a:t>base controller class</a:t>
            </a:r>
            <a:r>
              <a:rPr lang="en" sz="1600">
                <a:solidFill>
                  <a:srgbClr val="000000"/>
                </a:solidFill>
              </a:rPr>
              <a:t> included with Laravel. </a:t>
            </a:r>
            <a:endParaRPr sz="1600">
              <a:solidFill>
                <a:srgbClr val="000000"/>
              </a:solidFill>
            </a:endParaRPr>
          </a:p>
          <a:p>
            <a:pPr indent="-330200" lvl="0" marL="457200" rtl="0" algn="l">
              <a:spcBef>
                <a:spcPts val="1000"/>
              </a:spcBef>
              <a:spcAft>
                <a:spcPts val="1000"/>
              </a:spcAft>
              <a:buClr>
                <a:srgbClr val="000000"/>
              </a:buClr>
              <a:buSzPts val="1600"/>
              <a:buChar char="➔"/>
            </a:pPr>
            <a:r>
              <a:rPr lang="en" sz="1600">
                <a:solidFill>
                  <a:srgbClr val="000000"/>
                </a:solidFill>
              </a:rPr>
              <a:t>You can define a route to this controller action like so,</a:t>
            </a:r>
            <a:endParaRPr sz="1600"/>
          </a:p>
        </p:txBody>
      </p:sp>
      <p:sp>
        <p:nvSpPr>
          <p:cNvPr id="213" name="Google Shape;213;g23f2c1ffdb0_0_12"/>
          <p:cNvSpPr txBox="1"/>
          <p:nvPr>
            <p:ph idx="2" type="title"/>
          </p:nvPr>
        </p:nvSpPr>
        <p:spPr>
          <a:xfrm>
            <a:off x="1094010" y="85685"/>
            <a:ext cx="7688700" cy="339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Pemrograman Framework</a:t>
            </a:r>
            <a:endParaRPr/>
          </a:p>
        </p:txBody>
      </p:sp>
      <p:pic>
        <p:nvPicPr>
          <p:cNvPr id="214" name="Google Shape;214;g23f2c1ffdb0_0_12"/>
          <p:cNvPicPr preferRelativeResize="0"/>
          <p:nvPr/>
        </p:nvPicPr>
        <p:blipFill>
          <a:blip r:embed="rId3">
            <a:alphaModFix/>
          </a:blip>
          <a:stretch>
            <a:fillRect/>
          </a:stretch>
        </p:blipFill>
        <p:spPr>
          <a:xfrm>
            <a:off x="5038650" y="1424525"/>
            <a:ext cx="3379493" cy="2935600"/>
          </a:xfrm>
          <a:prstGeom prst="rect">
            <a:avLst/>
          </a:prstGeom>
          <a:noFill/>
          <a:ln cap="flat" cmpd="sng" w="9525">
            <a:solidFill>
              <a:srgbClr val="1A1A1A"/>
            </a:solidFill>
            <a:prstDash val="dash"/>
            <a:round/>
            <a:headEnd len="sm" w="sm" type="none"/>
            <a:tailEnd len="sm" w="sm" type="none"/>
          </a:ln>
        </p:spPr>
      </p:pic>
      <p:pic>
        <p:nvPicPr>
          <p:cNvPr id="215" name="Google Shape;215;g23f2c1ffdb0_0_12"/>
          <p:cNvPicPr preferRelativeResize="0"/>
          <p:nvPr/>
        </p:nvPicPr>
        <p:blipFill>
          <a:blip r:embed="rId4">
            <a:alphaModFix/>
          </a:blip>
          <a:stretch>
            <a:fillRect/>
          </a:stretch>
        </p:blipFill>
        <p:spPr>
          <a:xfrm>
            <a:off x="1289976" y="3407475"/>
            <a:ext cx="3406461" cy="620025"/>
          </a:xfrm>
          <a:prstGeom prst="rect">
            <a:avLst/>
          </a:prstGeom>
          <a:noFill/>
          <a:ln cap="flat" cmpd="sng" w="9525">
            <a:solidFill>
              <a:srgbClr val="1A1A1A"/>
            </a:solidFill>
            <a:prstDash val="dash"/>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g2413b418e3b_1_0"/>
          <p:cNvPicPr preferRelativeResize="0"/>
          <p:nvPr/>
        </p:nvPicPr>
        <p:blipFill>
          <a:blip r:embed="rId3">
            <a:alphaModFix/>
          </a:blip>
          <a:stretch>
            <a:fillRect/>
          </a:stretch>
        </p:blipFill>
        <p:spPr>
          <a:xfrm>
            <a:off x="0" y="0"/>
            <a:ext cx="9144003" cy="6094510"/>
          </a:xfrm>
          <a:prstGeom prst="rect">
            <a:avLst/>
          </a:prstGeom>
          <a:noFill/>
          <a:ln>
            <a:noFill/>
          </a:ln>
        </p:spPr>
      </p:pic>
      <p:sp>
        <p:nvSpPr>
          <p:cNvPr id="221" name="Google Shape;221;g2413b418e3b_1_0"/>
          <p:cNvSpPr txBox="1"/>
          <p:nvPr>
            <p:ph type="title"/>
          </p:nvPr>
        </p:nvSpPr>
        <p:spPr>
          <a:xfrm>
            <a:off x="208400" y="197600"/>
            <a:ext cx="4585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rPr>
              <a:t>LIVE CODING SESSION</a:t>
            </a:r>
            <a:endParaRPr sz="2000">
              <a:solidFill>
                <a:schemeClr val="lt1"/>
              </a:solidFill>
            </a:endParaRPr>
          </a:p>
        </p:txBody>
      </p:sp>
      <p:sp>
        <p:nvSpPr>
          <p:cNvPr id="222" name="Google Shape;222;g2413b418e3b_1_0"/>
          <p:cNvSpPr txBox="1"/>
          <p:nvPr>
            <p:ph type="title"/>
          </p:nvPr>
        </p:nvSpPr>
        <p:spPr>
          <a:xfrm>
            <a:off x="202714" y="554155"/>
            <a:ext cx="4585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1"/>
                </a:solidFill>
              </a:rPr>
              <a:t>Let’s Code!</a:t>
            </a:r>
            <a:endParaRPr sz="14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3f2c1ffdb0_0_18"/>
          <p:cNvSpPr txBox="1"/>
          <p:nvPr>
            <p:ph type="title"/>
          </p:nvPr>
        </p:nvSpPr>
        <p:spPr>
          <a:xfrm>
            <a:off x="729450" y="480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Basic Controllers</a:t>
            </a:r>
            <a:br>
              <a:rPr lang="en"/>
            </a:br>
            <a:r>
              <a:rPr lang="en" sz="1200">
                <a:solidFill>
                  <a:schemeClr val="accent3"/>
                </a:solidFill>
              </a:rPr>
              <a:t>(Single Action Controllers)</a:t>
            </a:r>
            <a:endParaRPr>
              <a:solidFill>
                <a:schemeClr val="accent3"/>
              </a:solidFill>
            </a:endParaRPr>
          </a:p>
          <a:p>
            <a:pPr indent="0" lvl="0" marL="0" rtl="0" algn="r">
              <a:spcBef>
                <a:spcPts val="0"/>
              </a:spcBef>
              <a:spcAft>
                <a:spcPts val="0"/>
              </a:spcAft>
              <a:buNone/>
            </a:pPr>
            <a:r>
              <a:t/>
            </a:r>
            <a:endParaRPr/>
          </a:p>
        </p:txBody>
      </p:sp>
      <p:sp>
        <p:nvSpPr>
          <p:cNvPr id="228" name="Google Shape;228;g23f2c1ffdb0_0_18"/>
          <p:cNvSpPr txBox="1"/>
          <p:nvPr>
            <p:ph idx="1" type="body"/>
          </p:nvPr>
        </p:nvSpPr>
        <p:spPr>
          <a:xfrm>
            <a:off x="729450" y="1393075"/>
            <a:ext cx="3971400" cy="3247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lang="en" sz="1200">
                <a:solidFill>
                  <a:srgbClr val="000000"/>
                </a:solidFill>
              </a:rPr>
              <a:t>If you would like to define a controller that only handles a single action, you may place a single </a:t>
            </a:r>
            <a:r>
              <a:rPr b="1" lang="en" sz="1200">
                <a:solidFill>
                  <a:schemeClr val="accent3"/>
                </a:solidFill>
                <a:latin typeface="Courier New"/>
                <a:ea typeface="Courier New"/>
                <a:cs typeface="Courier New"/>
                <a:sym typeface="Courier New"/>
              </a:rPr>
              <a:t>__invoke</a:t>
            </a:r>
            <a:r>
              <a:rPr lang="en" sz="1200">
                <a:solidFill>
                  <a:srgbClr val="000000"/>
                </a:solidFill>
              </a:rPr>
              <a:t> method on the controller.</a:t>
            </a:r>
            <a:endParaRPr sz="1200">
              <a:solidFill>
                <a:srgbClr val="000000"/>
              </a:solidFill>
            </a:endParaRPr>
          </a:p>
          <a:p>
            <a:pPr indent="-304800" lvl="0" marL="457200" rtl="0" algn="l">
              <a:spcBef>
                <a:spcPts val="1000"/>
              </a:spcBef>
              <a:spcAft>
                <a:spcPts val="0"/>
              </a:spcAft>
              <a:buClr>
                <a:srgbClr val="000000"/>
              </a:buClr>
              <a:buSzPts val="1200"/>
              <a:buChar char="➔"/>
            </a:pPr>
            <a:r>
              <a:rPr lang="en" sz="1200">
                <a:solidFill>
                  <a:srgbClr val="000000"/>
                </a:solidFill>
              </a:rPr>
              <a:t>When registering routes for single action controllers, you do not need to specify a method.</a:t>
            </a:r>
            <a:endParaRPr sz="1200">
              <a:solidFill>
                <a:srgbClr val="000000"/>
              </a:solidFill>
            </a:endParaRPr>
          </a:p>
          <a:p>
            <a:pPr indent="0" lvl="0" marL="0" rtl="0" algn="l">
              <a:spcBef>
                <a:spcPts val="1000"/>
              </a:spcBef>
              <a:spcAft>
                <a:spcPts val="0"/>
              </a:spcAft>
              <a:buNone/>
            </a:pPr>
            <a:r>
              <a:t/>
            </a:r>
            <a:endParaRPr sz="1200">
              <a:solidFill>
                <a:srgbClr val="000000"/>
              </a:solidFill>
            </a:endParaRPr>
          </a:p>
          <a:p>
            <a:pPr indent="0" lvl="0" marL="0" rtl="0" algn="l">
              <a:spcBef>
                <a:spcPts val="1000"/>
              </a:spcBef>
              <a:spcAft>
                <a:spcPts val="0"/>
              </a:spcAft>
              <a:buNone/>
            </a:pPr>
            <a:r>
              <a:t/>
            </a:r>
            <a:endParaRPr sz="1200">
              <a:solidFill>
                <a:srgbClr val="000000"/>
              </a:solidFill>
            </a:endParaRPr>
          </a:p>
          <a:p>
            <a:pPr indent="-304800" lvl="0" marL="457200" rtl="0" algn="l">
              <a:spcBef>
                <a:spcPts val="1000"/>
              </a:spcBef>
              <a:spcAft>
                <a:spcPts val="0"/>
              </a:spcAft>
              <a:buClr>
                <a:srgbClr val="000000"/>
              </a:buClr>
              <a:buSzPts val="1200"/>
              <a:buChar char="➔"/>
            </a:pPr>
            <a:r>
              <a:rPr lang="en" sz="1200">
                <a:solidFill>
                  <a:srgbClr val="000000"/>
                </a:solidFill>
              </a:rPr>
              <a:t>You may generate an invokable controller by using the </a:t>
            </a:r>
            <a:r>
              <a:rPr b="1" lang="en" sz="1200">
                <a:solidFill>
                  <a:schemeClr val="accent3"/>
                </a:solidFill>
                <a:latin typeface="Courier New"/>
                <a:ea typeface="Courier New"/>
                <a:cs typeface="Courier New"/>
                <a:sym typeface="Courier New"/>
              </a:rPr>
              <a:t>--invokable</a:t>
            </a:r>
            <a:r>
              <a:rPr lang="en" sz="1200">
                <a:solidFill>
                  <a:srgbClr val="000000"/>
                </a:solidFill>
              </a:rPr>
              <a:t> option of the </a:t>
            </a:r>
            <a:r>
              <a:rPr b="1" lang="en" sz="1200">
                <a:solidFill>
                  <a:schemeClr val="accent3"/>
                </a:solidFill>
                <a:latin typeface="Courier New"/>
                <a:ea typeface="Courier New"/>
                <a:cs typeface="Courier New"/>
                <a:sym typeface="Courier New"/>
              </a:rPr>
              <a:t>make:controller</a:t>
            </a:r>
            <a:r>
              <a:rPr b="1" lang="en" sz="1200">
                <a:solidFill>
                  <a:srgbClr val="CC0000"/>
                </a:solidFill>
                <a:latin typeface="Courier New"/>
                <a:ea typeface="Courier New"/>
                <a:cs typeface="Courier New"/>
                <a:sym typeface="Courier New"/>
              </a:rPr>
              <a:t> </a:t>
            </a:r>
            <a:r>
              <a:rPr lang="en" sz="1200">
                <a:solidFill>
                  <a:srgbClr val="000000"/>
                </a:solidFill>
              </a:rPr>
              <a:t>Artisan command.</a:t>
            </a:r>
            <a:endParaRPr sz="1400"/>
          </a:p>
        </p:txBody>
      </p:sp>
      <p:sp>
        <p:nvSpPr>
          <p:cNvPr id="229" name="Google Shape;229;g23f2c1ffdb0_0_18"/>
          <p:cNvSpPr txBox="1"/>
          <p:nvPr>
            <p:ph idx="2" type="title"/>
          </p:nvPr>
        </p:nvSpPr>
        <p:spPr>
          <a:xfrm>
            <a:off x="1094010" y="85685"/>
            <a:ext cx="7688700" cy="339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Pemrograman Framework</a:t>
            </a:r>
            <a:endParaRPr/>
          </a:p>
        </p:txBody>
      </p:sp>
      <p:pic>
        <p:nvPicPr>
          <p:cNvPr id="230" name="Google Shape;230;g23f2c1ffdb0_0_18"/>
          <p:cNvPicPr preferRelativeResize="0"/>
          <p:nvPr/>
        </p:nvPicPr>
        <p:blipFill>
          <a:blip r:embed="rId3">
            <a:alphaModFix/>
          </a:blip>
          <a:stretch>
            <a:fillRect/>
          </a:stretch>
        </p:blipFill>
        <p:spPr>
          <a:xfrm>
            <a:off x="4853150" y="1455550"/>
            <a:ext cx="3624975" cy="3125425"/>
          </a:xfrm>
          <a:prstGeom prst="rect">
            <a:avLst/>
          </a:prstGeom>
          <a:noFill/>
          <a:ln cap="flat" cmpd="sng" w="9525">
            <a:solidFill>
              <a:srgbClr val="1A1A1A"/>
            </a:solidFill>
            <a:prstDash val="dash"/>
            <a:round/>
            <a:headEnd len="sm" w="sm" type="none"/>
            <a:tailEnd len="sm" w="sm" type="none"/>
          </a:ln>
        </p:spPr>
      </p:pic>
      <p:pic>
        <p:nvPicPr>
          <p:cNvPr id="231" name="Google Shape;231;g23f2c1ffdb0_0_18"/>
          <p:cNvPicPr preferRelativeResize="0"/>
          <p:nvPr/>
        </p:nvPicPr>
        <p:blipFill>
          <a:blip r:embed="rId4">
            <a:alphaModFix/>
          </a:blip>
          <a:stretch>
            <a:fillRect/>
          </a:stretch>
        </p:blipFill>
        <p:spPr>
          <a:xfrm>
            <a:off x="1275725" y="2750663"/>
            <a:ext cx="2265282" cy="535200"/>
          </a:xfrm>
          <a:prstGeom prst="rect">
            <a:avLst/>
          </a:prstGeom>
          <a:noFill/>
          <a:ln cap="flat" cmpd="sng" w="9525">
            <a:solidFill>
              <a:srgbClr val="1A1A1A"/>
            </a:solidFill>
            <a:prstDash val="dash"/>
            <a:round/>
            <a:headEnd len="sm" w="sm" type="none"/>
            <a:tailEnd len="sm" w="sm" type="none"/>
          </a:ln>
        </p:spPr>
      </p:pic>
      <p:pic>
        <p:nvPicPr>
          <p:cNvPr id="232" name="Google Shape;232;g23f2c1ffdb0_0_18"/>
          <p:cNvPicPr preferRelativeResize="0"/>
          <p:nvPr/>
        </p:nvPicPr>
        <p:blipFill>
          <a:blip r:embed="rId5">
            <a:alphaModFix/>
          </a:blip>
          <a:stretch>
            <a:fillRect/>
          </a:stretch>
        </p:blipFill>
        <p:spPr>
          <a:xfrm>
            <a:off x="1275725" y="4188150"/>
            <a:ext cx="2780941" cy="249825"/>
          </a:xfrm>
          <a:prstGeom prst="rect">
            <a:avLst/>
          </a:prstGeom>
          <a:noFill/>
          <a:ln cap="flat" cmpd="sng" w="9525">
            <a:solidFill>
              <a:srgbClr val="1A1A1A"/>
            </a:solidFill>
            <a:prstDash val="dash"/>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g2413b418e3b_1_14"/>
          <p:cNvPicPr preferRelativeResize="0"/>
          <p:nvPr/>
        </p:nvPicPr>
        <p:blipFill>
          <a:blip r:embed="rId3">
            <a:alphaModFix/>
          </a:blip>
          <a:stretch>
            <a:fillRect/>
          </a:stretch>
        </p:blipFill>
        <p:spPr>
          <a:xfrm>
            <a:off x="0" y="0"/>
            <a:ext cx="9144003" cy="6094510"/>
          </a:xfrm>
          <a:prstGeom prst="rect">
            <a:avLst/>
          </a:prstGeom>
          <a:noFill/>
          <a:ln>
            <a:noFill/>
          </a:ln>
        </p:spPr>
      </p:pic>
      <p:sp>
        <p:nvSpPr>
          <p:cNvPr id="238" name="Google Shape;238;g2413b418e3b_1_14"/>
          <p:cNvSpPr txBox="1"/>
          <p:nvPr>
            <p:ph type="title"/>
          </p:nvPr>
        </p:nvSpPr>
        <p:spPr>
          <a:xfrm>
            <a:off x="208400" y="197600"/>
            <a:ext cx="4585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rPr>
              <a:t>LIVE CODING SESSION</a:t>
            </a:r>
            <a:endParaRPr sz="2000">
              <a:solidFill>
                <a:schemeClr val="lt1"/>
              </a:solidFill>
            </a:endParaRPr>
          </a:p>
        </p:txBody>
      </p:sp>
      <p:sp>
        <p:nvSpPr>
          <p:cNvPr id="239" name="Google Shape;239;g2413b418e3b_1_14"/>
          <p:cNvSpPr txBox="1"/>
          <p:nvPr>
            <p:ph type="title"/>
          </p:nvPr>
        </p:nvSpPr>
        <p:spPr>
          <a:xfrm>
            <a:off x="202714" y="554155"/>
            <a:ext cx="4585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1"/>
                </a:solidFill>
              </a:rPr>
              <a:t>Let’s Code!</a:t>
            </a:r>
            <a:endParaRPr sz="14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